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61"/>
  </p:notesMasterIdLst>
  <p:sldIdLst>
    <p:sldId id="256" r:id="rId2"/>
    <p:sldId id="309" r:id="rId3"/>
    <p:sldId id="310" r:id="rId4"/>
    <p:sldId id="313" r:id="rId5"/>
    <p:sldId id="312" r:id="rId6"/>
    <p:sldId id="303" r:id="rId7"/>
    <p:sldId id="306" r:id="rId8"/>
    <p:sldId id="314" r:id="rId9"/>
    <p:sldId id="315" r:id="rId10"/>
    <p:sldId id="320" r:id="rId11"/>
    <p:sldId id="370" r:id="rId12"/>
    <p:sldId id="321" r:id="rId13"/>
    <p:sldId id="322" r:id="rId14"/>
    <p:sldId id="327" r:id="rId15"/>
    <p:sldId id="323" r:id="rId16"/>
    <p:sldId id="324" r:id="rId17"/>
    <p:sldId id="326" r:id="rId18"/>
    <p:sldId id="328" r:id="rId19"/>
    <p:sldId id="330" r:id="rId20"/>
    <p:sldId id="331" r:id="rId21"/>
    <p:sldId id="305" r:id="rId22"/>
    <p:sldId id="307" r:id="rId23"/>
    <p:sldId id="308" r:id="rId24"/>
    <p:sldId id="332" r:id="rId25"/>
    <p:sldId id="333" r:id="rId26"/>
    <p:sldId id="334" r:id="rId27"/>
    <p:sldId id="339" r:id="rId28"/>
    <p:sldId id="336" r:id="rId29"/>
    <p:sldId id="337" r:id="rId30"/>
    <p:sldId id="338" r:id="rId31"/>
    <p:sldId id="343" r:id="rId32"/>
    <p:sldId id="345" r:id="rId33"/>
    <p:sldId id="344" r:id="rId34"/>
    <p:sldId id="340" r:id="rId35"/>
    <p:sldId id="341" r:id="rId36"/>
    <p:sldId id="342" r:id="rId37"/>
    <p:sldId id="346" r:id="rId38"/>
    <p:sldId id="347" r:id="rId39"/>
    <p:sldId id="348" r:id="rId40"/>
    <p:sldId id="349" r:id="rId41"/>
    <p:sldId id="350" r:id="rId42"/>
    <p:sldId id="352" r:id="rId43"/>
    <p:sldId id="353" r:id="rId44"/>
    <p:sldId id="354" r:id="rId45"/>
    <p:sldId id="355" r:id="rId46"/>
    <p:sldId id="356" r:id="rId47"/>
    <p:sldId id="357" r:id="rId48"/>
    <p:sldId id="358" r:id="rId49"/>
    <p:sldId id="359" r:id="rId50"/>
    <p:sldId id="360" r:id="rId51"/>
    <p:sldId id="361" r:id="rId52"/>
    <p:sldId id="362" r:id="rId53"/>
    <p:sldId id="367" r:id="rId54"/>
    <p:sldId id="366" r:id="rId55"/>
    <p:sldId id="365" r:id="rId56"/>
    <p:sldId id="364" r:id="rId57"/>
    <p:sldId id="368" r:id="rId58"/>
    <p:sldId id="369" r:id="rId59"/>
    <p:sldId id="282" r:id="rId60"/>
  </p:sldIdLst>
  <p:sldSz cx="9144000" cy="5143500" type="screen16x9"/>
  <p:notesSz cx="6858000" cy="9144000"/>
  <p:embeddedFontLst>
    <p:embeddedFont>
      <p:font typeface="Bebas Neue" panose="020B0604020202020204" charset="0"/>
      <p:regular r:id="rId62"/>
    </p:embeddedFont>
    <p:embeddedFont>
      <p:font typeface="Roboto" panose="02000000000000000000"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26649E"/>
    <a:srgbClr val="800000"/>
    <a:srgbClr val="000000"/>
    <a:srgbClr val="E3E9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DCFB4B-934F-417F-AB4A-B78221DF74C3}">
  <a:tblStyle styleId="{8FDCFB4B-934F-417F-AB4A-B78221DF74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D083AE6-46FA-4A59-8FB0-9F97EB10719F}" styleName="Estilo claro 3 - Acento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3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image" Target="../media/image4.jpg"/><Relationship Id="rId1" Type="http://schemas.openxmlformats.org/officeDocument/2006/relationships/image" Target="../media/image3.jp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diagrams/_rels/data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image" Target="../media/image39.jpg"/><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diagrams/_rels/drawing1.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image" Target="../media/image4.jpg"/><Relationship Id="rId1" Type="http://schemas.openxmlformats.org/officeDocument/2006/relationships/image" Target="../media/image3.jp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diagrams/_rels/drawing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image" Target="../media/image39.jpg"/><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6BF2A0-B3B7-40C1-84B6-10864D2D057E}" type="doc">
      <dgm:prSet loTypeId="urn:microsoft.com/office/officeart/2008/layout/BendingPictureCaption" loCatId="picture" qsTypeId="urn:microsoft.com/office/officeart/2005/8/quickstyle/simple4" qsCatId="simple" csTypeId="urn:microsoft.com/office/officeart/2005/8/colors/accent4_2" csCatId="accent4" phldr="1"/>
      <dgm:spPr/>
      <dgm:t>
        <a:bodyPr/>
        <a:lstStyle/>
        <a:p>
          <a:endParaRPr lang="es-MX"/>
        </a:p>
      </dgm:t>
    </dgm:pt>
    <dgm:pt modelId="{0CAC89EF-28F7-4D99-9245-2977872541CF}">
      <dgm:prSet phldrT="[Texto]" custT="1"/>
      <dgm:spPr/>
      <dgm:t>
        <a:bodyPr/>
        <a:lstStyle/>
        <a:p>
          <a:r>
            <a:rPr lang="es-MX" sz="1200" b="1">
              <a:solidFill>
                <a:schemeClr val="bg1"/>
              </a:solidFill>
              <a:latin typeface="Roboto" panose="020B0604020202020204" charset="0"/>
              <a:ea typeface="Roboto" panose="020B0604020202020204" charset="0"/>
            </a:rPr>
            <a:t>Máquina analítica de Babbage</a:t>
          </a:r>
          <a:endParaRPr lang="es-MX" sz="1200" b="1" dirty="0">
            <a:solidFill>
              <a:schemeClr val="bg1"/>
            </a:solidFill>
            <a:latin typeface="Roboto" panose="020B0604020202020204" charset="0"/>
            <a:ea typeface="Roboto" panose="020B0604020202020204" charset="0"/>
          </a:endParaRPr>
        </a:p>
      </dgm:t>
    </dgm:pt>
    <dgm:pt modelId="{98245977-1485-4F97-B09F-FFD2723479FB}" type="parTrans" cxnId="{4382D557-FA7F-425B-B37B-32932E5E1AE5}">
      <dgm:prSet/>
      <dgm:spPr/>
      <dgm:t>
        <a:bodyPr/>
        <a:lstStyle/>
        <a:p>
          <a:endParaRPr lang="es-MX" sz="1200" b="1">
            <a:solidFill>
              <a:schemeClr val="bg1"/>
            </a:solidFill>
            <a:latin typeface="Roboto" panose="020B0604020202020204" charset="0"/>
            <a:ea typeface="Roboto" panose="020B0604020202020204" charset="0"/>
          </a:endParaRPr>
        </a:p>
      </dgm:t>
    </dgm:pt>
    <dgm:pt modelId="{4AD6EB0D-3C11-4DA5-8E60-AA1BCC75352C}" type="sibTrans" cxnId="{4382D557-FA7F-425B-B37B-32932E5E1AE5}">
      <dgm:prSet/>
      <dgm:spPr/>
      <dgm:t>
        <a:bodyPr/>
        <a:lstStyle/>
        <a:p>
          <a:endParaRPr lang="es-MX" sz="1200" b="1">
            <a:solidFill>
              <a:schemeClr val="bg1"/>
            </a:solidFill>
            <a:latin typeface="Roboto" panose="020B0604020202020204" charset="0"/>
            <a:ea typeface="Roboto" panose="020B0604020202020204" charset="0"/>
          </a:endParaRPr>
        </a:p>
      </dgm:t>
    </dgm:pt>
    <dgm:pt modelId="{C9B0736B-D5E1-4405-A074-5A5608406BD6}">
      <dgm:prSet phldrT="[Texto]" custT="1"/>
      <dgm:spPr/>
      <dgm:t>
        <a:bodyPr/>
        <a:lstStyle/>
        <a:p>
          <a:r>
            <a:rPr lang="es-MX" sz="1200" b="1">
              <a:solidFill>
                <a:schemeClr val="bg1"/>
              </a:solidFill>
              <a:latin typeface="Roboto" panose="020B0604020202020204" charset="0"/>
              <a:ea typeface="Roboto" panose="020B0604020202020204" charset="0"/>
            </a:rPr>
            <a:t>ENIGMA</a:t>
          </a:r>
          <a:endParaRPr lang="es-MX" sz="1200" b="1" dirty="0">
            <a:solidFill>
              <a:schemeClr val="bg1"/>
            </a:solidFill>
            <a:latin typeface="Roboto" panose="020B0604020202020204" charset="0"/>
            <a:ea typeface="Roboto" panose="020B0604020202020204" charset="0"/>
          </a:endParaRPr>
        </a:p>
      </dgm:t>
    </dgm:pt>
    <dgm:pt modelId="{19B6B308-3909-42AD-B8C7-BE5B79DFD188}" type="parTrans" cxnId="{DA2FD835-8469-44EB-964C-94806F5C299A}">
      <dgm:prSet/>
      <dgm:spPr/>
      <dgm:t>
        <a:bodyPr/>
        <a:lstStyle/>
        <a:p>
          <a:endParaRPr lang="es-MX" sz="1200" b="1">
            <a:solidFill>
              <a:schemeClr val="bg1"/>
            </a:solidFill>
            <a:latin typeface="Roboto" panose="020B0604020202020204" charset="0"/>
            <a:ea typeface="Roboto" panose="020B0604020202020204" charset="0"/>
          </a:endParaRPr>
        </a:p>
      </dgm:t>
    </dgm:pt>
    <dgm:pt modelId="{1A66769D-BDF1-4364-8576-7856068A8A1E}" type="sibTrans" cxnId="{DA2FD835-8469-44EB-964C-94806F5C299A}">
      <dgm:prSet/>
      <dgm:spPr/>
      <dgm:t>
        <a:bodyPr/>
        <a:lstStyle/>
        <a:p>
          <a:endParaRPr lang="es-MX" sz="1200" b="1">
            <a:solidFill>
              <a:schemeClr val="bg1"/>
            </a:solidFill>
            <a:latin typeface="Roboto" panose="020B0604020202020204" charset="0"/>
            <a:ea typeface="Roboto" panose="020B0604020202020204" charset="0"/>
          </a:endParaRPr>
        </a:p>
      </dgm:t>
    </dgm:pt>
    <dgm:pt modelId="{2F14F3FC-2F44-46B4-915D-8896EA8D42A0}">
      <dgm:prSet phldrT="[Texto]" custT="1"/>
      <dgm:spPr/>
      <dgm:t>
        <a:bodyPr/>
        <a:lstStyle/>
        <a:p>
          <a:r>
            <a:rPr lang="es-MX" sz="1200" b="1">
              <a:solidFill>
                <a:schemeClr val="bg1"/>
              </a:solidFill>
              <a:latin typeface="Roboto" panose="020B0604020202020204" charset="0"/>
              <a:ea typeface="Roboto" panose="020B0604020202020204" charset="0"/>
            </a:rPr>
            <a:t>COLOSSUS</a:t>
          </a:r>
          <a:endParaRPr lang="es-MX" sz="1200" b="1" dirty="0">
            <a:solidFill>
              <a:schemeClr val="bg1"/>
            </a:solidFill>
            <a:latin typeface="Roboto" panose="020B0604020202020204" charset="0"/>
            <a:ea typeface="Roboto" panose="020B0604020202020204" charset="0"/>
          </a:endParaRPr>
        </a:p>
      </dgm:t>
    </dgm:pt>
    <dgm:pt modelId="{86F785B8-A269-459C-9CC9-07AB725A71B4}" type="parTrans" cxnId="{2B4672B1-562E-4A10-A096-FC1F82180B2B}">
      <dgm:prSet/>
      <dgm:spPr/>
      <dgm:t>
        <a:bodyPr/>
        <a:lstStyle/>
        <a:p>
          <a:endParaRPr lang="es-MX" sz="1200" b="1">
            <a:solidFill>
              <a:schemeClr val="bg1"/>
            </a:solidFill>
            <a:latin typeface="Roboto" panose="020B0604020202020204" charset="0"/>
            <a:ea typeface="Roboto" panose="020B0604020202020204" charset="0"/>
          </a:endParaRPr>
        </a:p>
      </dgm:t>
    </dgm:pt>
    <dgm:pt modelId="{DD0D04C4-5C1D-4B78-A899-2C7DBBCF8AFE}" type="sibTrans" cxnId="{2B4672B1-562E-4A10-A096-FC1F82180B2B}">
      <dgm:prSet/>
      <dgm:spPr/>
      <dgm:t>
        <a:bodyPr/>
        <a:lstStyle/>
        <a:p>
          <a:endParaRPr lang="es-MX" sz="1200" b="1">
            <a:solidFill>
              <a:schemeClr val="bg1"/>
            </a:solidFill>
            <a:latin typeface="Roboto" panose="020B0604020202020204" charset="0"/>
            <a:ea typeface="Roboto" panose="020B0604020202020204" charset="0"/>
          </a:endParaRPr>
        </a:p>
      </dgm:t>
    </dgm:pt>
    <dgm:pt modelId="{D34ABB3B-371A-4407-A6FD-92B1F2A29451}">
      <dgm:prSet phldrT="[Texto]" custT="1"/>
      <dgm:spPr/>
      <dgm:t>
        <a:bodyPr/>
        <a:lstStyle/>
        <a:p>
          <a:r>
            <a:rPr lang="es-MX" sz="1200" b="1">
              <a:solidFill>
                <a:schemeClr val="bg1"/>
              </a:solidFill>
              <a:latin typeface="Roboto" panose="020B0604020202020204" charset="0"/>
              <a:ea typeface="Roboto" panose="020B0604020202020204" charset="0"/>
            </a:rPr>
            <a:t>ENIAC</a:t>
          </a:r>
          <a:endParaRPr lang="es-MX" sz="1200" b="1" dirty="0">
            <a:solidFill>
              <a:schemeClr val="bg1"/>
            </a:solidFill>
            <a:latin typeface="Roboto" panose="020B0604020202020204" charset="0"/>
            <a:ea typeface="Roboto" panose="020B0604020202020204" charset="0"/>
          </a:endParaRPr>
        </a:p>
      </dgm:t>
    </dgm:pt>
    <dgm:pt modelId="{056DB4D5-8A2B-442A-A027-C4A1AA01CDEE}" type="parTrans" cxnId="{0B970512-AC2F-4469-BC49-86B18AFB30A6}">
      <dgm:prSet/>
      <dgm:spPr/>
      <dgm:t>
        <a:bodyPr/>
        <a:lstStyle/>
        <a:p>
          <a:endParaRPr lang="es-MX" sz="1200" b="1">
            <a:solidFill>
              <a:schemeClr val="bg1"/>
            </a:solidFill>
            <a:latin typeface="Roboto" panose="020B0604020202020204" charset="0"/>
            <a:ea typeface="Roboto" panose="020B0604020202020204" charset="0"/>
          </a:endParaRPr>
        </a:p>
      </dgm:t>
    </dgm:pt>
    <dgm:pt modelId="{D2A33550-79EF-48A2-B127-C3DEDE3FFDC0}" type="sibTrans" cxnId="{0B970512-AC2F-4469-BC49-86B18AFB30A6}">
      <dgm:prSet/>
      <dgm:spPr/>
      <dgm:t>
        <a:bodyPr/>
        <a:lstStyle/>
        <a:p>
          <a:endParaRPr lang="es-MX" sz="1200" b="1">
            <a:solidFill>
              <a:schemeClr val="bg1"/>
            </a:solidFill>
            <a:latin typeface="Roboto" panose="020B0604020202020204" charset="0"/>
            <a:ea typeface="Roboto" panose="020B0604020202020204" charset="0"/>
          </a:endParaRPr>
        </a:p>
      </dgm:t>
    </dgm:pt>
    <dgm:pt modelId="{34717671-642B-4A0C-9B42-4FDEA04665D3}">
      <dgm:prSet custT="1"/>
      <dgm:spPr/>
      <dgm:t>
        <a:bodyPr/>
        <a:lstStyle/>
        <a:p>
          <a:r>
            <a:rPr lang="es-MX" sz="1200" b="1">
              <a:solidFill>
                <a:schemeClr val="bg1"/>
              </a:solidFill>
              <a:latin typeface="Roboto" panose="020B0604020202020204" charset="0"/>
              <a:ea typeface="Roboto" panose="020B0604020202020204" charset="0"/>
            </a:rPr>
            <a:t>EDVAC</a:t>
          </a:r>
          <a:endParaRPr lang="es-MX" sz="1200" b="1" dirty="0">
            <a:solidFill>
              <a:schemeClr val="bg1"/>
            </a:solidFill>
            <a:latin typeface="Roboto" panose="020B0604020202020204" charset="0"/>
            <a:ea typeface="Roboto" panose="020B0604020202020204" charset="0"/>
          </a:endParaRPr>
        </a:p>
      </dgm:t>
    </dgm:pt>
    <dgm:pt modelId="{C2FB0925-00C4-4681-9EDA-5409F7FCBD7F}" type="parTrans" cxnId="{B74C4928-84EB-4943-AA1B-E8578888B18F}">
      <dgm:prSet/>
      <dgm:spPr/>
      <dgm:t>
        <a:bodyPr/>
        <a:lstStyle/>
        <a:p>
          <a:endParaRPr lang="es-MX" sz="1200" b="1">
            <a:solidFill>
              <a:schemeClr val="bg1"/>
            </a:solidFill>
            <a:latin typeface="Roboto" panose="020B0604020202020204" charset="0"/>
            <a:ea typeface="Roboto" panose="020B0604020202020204" charset="0"/>
          </a:endParaRPr>
        </a:p>
      </dgm:t>
    </dgm:pt>
    <dgm:pt modelId="{C80CD866-95C0-4F6C-95D4-40EA2FDED4FC}" type="sibTrans" cxnId="{B74C4928-84EB-4943-AA1B-E8578888B18F}">
      <dgm:prSet/>
      <dgm:spPr/>
      <dgm:t>
        <a:bodyPr/>
        <a:lstStyle/>
        <a:p>
          <a:endParaRPr lang="es-MX" sz="1200" b="1">
            <a:solidFill>
              <a:schemeClr val="bg1"/>
            </a:solidFill>
            <a:latin typeface="Roboto" panose="020B0604020202020204" charset="0"/>
            <a:ea typeface="Roboto" panose="020B0604020202020204" charset="0"/>
          </a:endParaRPr>
        </a:p>
      </dgm:t>
    </dgm:pt>
    <dgm:pt modelId="{866D5460-6B11-4749-AAD4-45A9452081A2}">
      <dgm:prSet custT="1"/>
      <dgm:spPr/>
      <dgm:t>
        <a:bodyPr/>
        <a:lstStyle/>
        <a:p>
          <a:r>
            <a:rPr lang="es-MX" sz="1200" b="1">
              <a:solidFill>
                <a:schemeClr val="bg1"/>
              </a:solidFill>
              <a:latin typeface="Roboto" panose="020B0604020202020204" charset="0"/>
              <a:ea typeface="Roboto" panose="020B0604020202020204" charset="0"/>
            </a:rPr>
            <a:t>EDSAC</a:t>
          </a:r>
          <a:endParaRPr lang="es-MX" sz="1200" b="1" dirty="0">
            <a:solidFill>
              <a:schemeClr val="bg1"/>
            </a:solidFill>
            <a:latin typeface="Roboto" panose="020B0604020202020204" charset="0"/>
            <a:ea typeface="Roboto" panose="020B0604020202020204" charset="0"/>
          </a:endParaRPr>
        </a:p>
      </dgm:t>
    </dgm:pt>
    <dgm:pt modelId="{1FF05080-9F94-4AC1-A7A3-3B50278D093A}" type="parTrans" cxnId="{D293B051-266F-41E4-AAE4-6C57E0F40A82}">
      <dgm:prSet/>
      <dgm:spPr/>
      <dgm:t>
        <a:bodyPr/>
        <a:lstStyle/>
        <a:p>
          <a:endParaRPr lang="es-MX" sz="1200" b="1">
            <a:solidFill>
              <a:schemeClr val="bg1"/>
            </a:solidFill>
            <a:latin typeface="Roboto" panose="020B0604020202020204" charset="0"/>
            <a:ea typeface="Roboto" panose="020B0604020202020204" charset="0"/>
          </a:endParaRPr>
        </a:p>
      </dgm:t>
    </dgm:pt>
    <dgm:pt modelId="{429D8F65-1E35-4513-B3DF-E18495221E5D}" type="sibTrans" cxnId="{D293B051-266F-41E4-AAE4-6C57E0F40A82}">
      <dgm:prSet/>
      <dgm:spPr/>
      <dgm:t>
        <a:bodyPr/>
        <a:lstStyle/>
        <a:p>
          <a:endParaRPr lang="es-MX" sz="1200" b="1">
            <a:solidFill>
              <a:schemeClr val="bg1"/>
            </a:solidFill>
            <a:latin typeface="Roboto" panose="020B0604020202020204" charset="0"/>
            <a:ea typeface="Roboto" panose="020B0604020202020204" charset="0"/>
          </a:endParaRPr>
        </a:p>
      </dgm:t>
    </dgm:pt>
    <dgm:pt modelId="{5A186487-6086-4AF7-909C-7C9E3437AD49}">
      <dgm:prSet custT="1"/>
      <dgm:spPr/>
      <dgm:t>
        <a:bodyPr/>
        <a:lstStyle/>
        <a:p>
          <a:r>
            <a:rPr lang="es-MX" sz="1200" b="1">
              <a:solidFill>
                <a:schemeClr val="bg1"/>
              </a:solidFill>
              <a:latin typeface="Roboto" panose="020B0604020202020204" charset="0"/>
              <a:ea typeface="Roboto" panose="020B0604020202020204" charset="0"/>
            </a:rPr>
            <a:t>UNIVAC</a:t>
          </a:r>
          <a:endParaRPr lang="es-MX" sz="1200" b="1" dirty="0">
            <a:solidFill>
              <a:schemeClr val="bg1"/>
            </a:solidFill>
            <a:latin typeface="Roboto" panose="020B0604020202020204" charset="0"/>
            <a:ea typeface="Roboto" panose="020B0604020202020204" charset="0"/>
          </a:endParaRPr>
        </a:p>
      </dgm:t>
    </dgm:pt>
    <dgm:pt modelId="{0FAC96A3-0CED-4FA6-BFCE-6AC0F7CE96C9}" type="parTrans" cxnId="{512431CB-6EBC-4702-AC6D-C3DBEF8A3B03}">
      <dgm:prSet/>
      <dgm:spPr/>
      <dgm:t>
        <a:bodyPr/>
        <a:lstStyle/>
        <a:p>
          <a:endParaRPr lang="es-MX" sz="1200" b="1">
            <a:solidFill>
              <a:schemeClr val="bg1"/>
            </a:solidFill>
            <a:latin typeface="Roboto" panose="020B0604020202020204" charset="0"/>
            <a:ea typeface="Roboto" panose="020B0604020202020204" charset="0"/>
          </a:endParaRPr>
        </a:p>
      </dgm:t>
    </dgm:pt>
    <dgm:pt modelId="{8DC18D32-219F-4C4B-BA9E-3AB95588752C}" type="sibTrans" cxnId="{512431CB-6EBC-4702-AC6D-C3DBEF8A3B03}">
      <dgm:prSet/>
      <dgm:spPr/>
      <dgm:t>
        <a:bodyPr/>
        <a:lstStyle/>
        <a:p>
          <a:endParaRPr lang="es-MX" sz="1200" b="1">
            <a:solidFill>
              <a:schemeClr val="bg1"/>
            </a:solidFill>
            <a:latin typeface="Roboto" panose="020B0604020202020204" charset="0"/>
            <a:ea typeface="Roboto" panose="020B0604020202020204" charset="0"/>
          </a:endParaRPr>
        </a:p>
      </dgm:t>
    </dgm:pt>
    <dgm:pt modelId="{113CFC2C-303E-4646-9B31-2F3400B3BC95}">
      <dgm:prSet phldrT="[Texto]" custT="1"/>
      <dgm:spPr/>
      <dgm:t>
        <a:bodyPr/>
        <a:lstStyle/>
        <a:p>
          <a:r>
            <a:rPr lang="es-MX" sz="1200" b="1" dirty="0">
              <a:solidFill>
                <a:schemeClr val="bg1"/>
              </a:solidFill>
              <a:latin typeface="Roboto" panose="020B0604020202020204" charset="0"/>
              <a:ea typeface="Roboto" panose="020B0604020202020204" charset="0"/>
            </a:rPr>
            <a:t>Pascalina</a:t>
          </a:r>
        </a:p>
      </dgm:t>
    </dgm:pt>
    <dgm:pt modelId="{751B8326-D123-4261-9C0B-DE3C8A71CECB}" type="parTrans" cxnId="{097E88B5-295B-4AF2-AF4F-59B62B05684F}">
      <dgm:prSet/>
      <dgm:spPr/>
      <dgm:t>
        <a:bodyPr/>
        <a:lstStyle/>
        <a:p>
          <a:endParaRPr lang="es-MX" sz="1200" b="1">
            <a:solidFill>
              <a:schemeClr val="bg1"/>
            </a:solidFill>
            <a:latin typeface="Roboto" panose="020B0604020202020204" charset="0"/>
            <a:ea typeface="Roboto" panose="020B0604020202020204" charset="0"/>
          </a:endParaRPr>
        </a:p>
      </dgm:t>
    </dgm:pt>
    <dgm:pt modelId="{B8139D5F-203E-4575-942F-8A541216539C}" type="sibTrans" cxnId="{097E88B5-295B-4AF2-AF4F-59B62B05684F}">
      <dgm:prSet/>
      <dgm:spPr/>
      <dgm:t>
        <a:bodyPr/>
        <a:lstStyle/>
        <a:p>
          <a:endParaRPr lang="es-MX" sz="1200" b="1">
            <a:solidFill>
              <a:schemeClr val="bg1"/>
            </a:solidFill>
            <a:latin typeface="Roboto" panose="020B0604020202020204" charset="0"/>
            <a:ea typeface="Roboto" panose="020B0604020202020204" charset="0"/>
          </a:endParaRPr>
        </a:p>
      </dgm:t>
    </dgm:pt>
    <dgm:pt modelId="{B34A5A0B-1342-477C-AF8F-9E6AFFA6DB3C}" type="pres">
      <dgm:prSet presAssocID="{D76BF2A0-B3B7-40C1-84B6-10864D2D057E}" presName="diagram" presStyleCnt="0">
        <dgm:presLayoutVars>
          <dgm:dir/>
        </dgm:presLayoutVars>
      </dgm:prSet>
      <dgm:spPr/>
    </dgm:pt>
    <dgm:pt modelId="{BB8480F5-3070-4299-A08F-4AB9176D7D3D}" type="pres">
      <dgm:prSet presAssocID="{113CFC2C-303E-4646-9B31-2F3400B3BC95}" presName="composite" presStyleCnt="0"/>
      <dgm:spPr/>
    </dgm:pt>
    <dgm:pt modelId="{4E06DBE3-2E7D-4DD1-B199-000680BD1A78}" type="pres">
      <dgm:prSet presAssocID="{113CFC2C-303E-4646-9B31-2F3400B3BC95}" presName="Image" presStyleLbl="bgShp"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pt>
    <dgm:pt modelId="{9B45BEFD-FE3D-41B1-986E-17B807A8FD99}" type="pres">
      <dgm:prSet presAssocID="{113CFC2C-303E-4646-9B31-2F3400B3BC95}" presName="Parent" presStyleLbl="node0" presStyleIdx="0" presStyleCnt="8">
        <dgm:presLayoutVars>
          <dgm:bulletEnabled val="1"/>
        </dgm:presLayoutVars>
      </dgm:prSet>
      <dgm:spPr/>
    </dgm:pt>
    <dgm:pt modelId="{CA93BB2D-FE9B-458F-96A5-966C6EAA7AD5}" type="pres">
      <dgm:prSet presAssocID="{B8139D5F-203E-4575-942F-8A541216539C}" presName="sibTrans" presStyleCnt="0"/>
      <dgm:spPr/>
    </dgm:pt>
    <dgm:pt modelId="{86AC8570-C032-463F-BE0C-8F92CBC3B364}" type="pres">
      <dgm:prSet presAssocID="{0CAC89EF-28F7-4D99-9245-2977872541CF}" presName="composite" presStyleCnt="0"/>
      <dgm:spPr/>
    </dgm:pt>
    <dgm:pt modelId="{B34499E3-E0DD-48CE-994B-72F153377BE1}" type="pres">
      <dgm:prSet presAssocID="{0CAC89EF-28F7-4D99-9245-2977872541CF}" presName="Image" presStyleLbl="bgShp" presStyleIdx="1" presStyleCnt="8"/>
      <dgm:spPr>
        <a:blipFill>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dgm:spPr>
    </dgm:pt>
    <dgm:pt modelId="{D4BC3FA3-1F75-48B2-A92E-4E98C7C4E165}" type="pres">
      <dgm:prSet presAssocID="{0CAC89EF-28F7-4D99-9245-2977872541CF}" presName="Parent" presStyleLbl="node0" presStyleIdx="1" presStyleCnt="8">
        <dgm:presLayoutVars>
          <dgm:bulletEnabled val="1"/>
        </dgm:presLayoutVars>
      </dgm:prSet>
      <dgm:spPr/>
    </dgm:pt>
    <dgm:pt modelId="{A2BB746F-F016-4984-9AA5-D32A27D15215}" type="pres">
      <dgm:prSet presAssocID="{4AD6EB0D-3C11-4DA5-8E60-AA1BCC75352C}" presName="sibTrans" presStyleCnt="0"/>
      <dgm:spPr/>
    </dgm:pt>
    <dgm:pt modelId="{722B3430-A7F6-4C01-AC61-F199F3D00324}" type="pres">
      <dgm:prSet presAssocID="{C9B0736B-D5E1-4405-A074-5A5608406BD6}" presName="composite" presStyleCnt="0"/>
      <dgm:spPr/>
    </dgm:pt>
    <dgm:pt modelId="{1C57A9BA-20CE-40EB-BD40-AE18F1301665}" type="pres">
      <dgm:prSet presAssocID="{C9B0736B-D5E1-4405-A074-5A5608406BD6}" presName="Image" presStyleLbl="bgShp" presStyleIdx="2" presStyleCnt="8"/>
      <dgm:spPr>
        <a:blipFill>
          <a:blip xmlns:r="http://schemas.openxmlformats.org/officeDocument/2006/relationships" r:embed="rId3">
            <a:extLst>
              <a:ext uri="{28A0092B-C50C-407E-A947-70E740481C1C}">
                <a14:useLocalDpi xmlns:a14="http://schemas.microsoft.com/office/drawing/2010/main" val="0"/>
              </a:ext>
            </a:extLst>
          </a:blip>
          <a:srcRect/>
          <a:stretch>
            <a:fillRect l="-9000" r="-9000"/>
          </a:stretch>
        </a:blipFill>
      </dgm:spPr>
    </dgm:pt>
    <dgm:pt modelId="{543432C9-C989-4E4D-925F-5129C237FF56}" type="pres">
      <dgm:prSet presAssocID="{C9B0736B-D5E1-4405-A074-5A5608406BD6}" presName="Parent" presStyleLbl="node0" presStyleIdx="2" presStyleCnt="8">
        <dgm:presLayoutVars>
          <dgm:bulletEnabled val="1"/>
        </dgm:presLayoutVars>
      </dgm:prSet>
      <dgm:spPr/>
    </dgm:pt>
    <dgm:pt modelId="{29BCB7C4-9A75-4052-8AFE-EBC8B59162AD}" type="pres">
      <dgm:prSet presAssocID="{1A66769D-BDF1-4364-8576-7856068A8A1E}" presName="sibTrans" presStyleCnt="0"/>
      <dgm:spPr/>
    </dgm:pt>
    <dgm:pt modelId="{1A6E615A-B416-4CBB-8BD1-D0FC02F80D02}" type="pres">
      <dgm:prSet presAssocID="{2F14F3FC-2F44-46B4-915D-8896EA8D42A0}" presName="composite" presStyleCnt="0"/>
      <dgm:spPr/>
    </dgm:pt>
    <dgm:pt modelId="{2EFB7867-8E84-45CB-BC0E-CBFBA5F41FFC}" type="pres">
      <dgm:prSet presAssocID="{2F14F3FC-2F44-46B4-915D-8896EA8D42A0}" presName="Image" presStyleLbl="bgShp" presStyleIdx="3" presStyleCnt="8"/>
      <dgm:spPr>
        <a:blipFill>
          <a:blip xmlns:r="http://schemas.openxmlformats.org/officeDocument/2006/relationships" r:embed="rId4">
            <a:extLst>
              <a:ext uri="{28A0092B-C50C-407E-A947-70E740481C1C}">
                <a14:useLocalDpi xmlns:a14="http://schemas.microsoft.com/office/drawing/2010/main" val="0"/>
              </a:ext>
            </a:extLst>
          </a:blip>
          <a:srcRect/>
          <a:stretch>
            <a:fillRect l="-3000" r="-3000"/>
          </a:stretch>
        </a:blipFill>
      </dgm:spPr>
    </dgm:pt>
    <dgm:pt modelId="{3EF243BC-4D25-4CBB-B160-7B5FCE52489D}" type="pres">
      <dgm:prSet presAssocID="{2F14F3FC-2F44-46B4-915D-8896EA8D42A0}" presName="Parent" presStyleLbl="node0" presStyleIdx="3" presStyleCnt="8">
        <dgm:presLayoutVars>
          <dgm:bulletEnabled val="1"/>
        </dgm:presLayoutVars>
      </dgm:prSet>
      <dgm:spPr/>
    </dgm:pt>
    <dgm:pt modelId="{336DA514-9227-4962-B0E1-453D972D62C7}" type="pres">
      <dgm:prSet presAssocID="{DD0D04C4-5C1D-4B78-A899-2C7DBBCF8AFE}" presName="sibTrans" presStyleCnt="0"/>
      <dgm:spPr/>
    </dgm:pt>
    <dgm:pt modelId="{ABC0491E-26F3-4A65-8A07-FBE14DE47B9B}" type="pres">
      <dgm:prSet presAssocID="{D34ABB3B-371A-4407-A6FD-92B1F2A29451}" presName="composite" presStyleCnt="0"/>
      <dgm:spPr/>
    </dgm:pt>
    <dgm:pt modelId="{962E7A63-B85F-4795-871C-B59FE616D967}" type="pres">
      <dgm:prSet presAssocID="{D34ABB3B-371A-4407-A6FD-92B1F2A29451}" presName="Image" presStyleLbl="bgShp" presStyleIdx="4" presStyleCnt="8"/>
      <dgm:spPr>
        <a:blipFill>
          <a:blip xmlns:r="http://schemas.openxmlformats.org/officeDocument/2006/relationships" r:embed="rId5">
            <a:extLst>
              <a:ext uri="{28A0092B-C50C-407E-A947-70E740481C1C}">
                <a14:useLocalDpi xmlns:a14="http://schemas.microsoft.com/office/drawing/2010/main" val="0"/>
              </a:ext>
            </a:extLst>
          </a:blip>
          <a:srcRect/>
          <a:stretch>
            <a:fillRect l="-2000" r="-2000"/>
          </a:stretch>
        </a:blipFill>
      </dgm:spPr>
    </dgm:pt>
    <dgm:pt modelId="{7A97D445-3BE1-49AE-B3E6-24EF7D235091}" type="pres">
      <dgm:prSet presAssocID="{D34ABB3B-371A-4407-A6FD-92B1F2A29451}" presName="Parent" presStyleLbl="node0" presStyleIdx="4" presStyleCnt="8">
        <dgm:presLayoutVars>
          <dgm:bulletEnabled val="1"/>
        </dgm:presLayoutVars>
      </dgm:prSet>
      <dgm:spPr/>
    </dgm:pt>
    <dgm:pt modelId="{E02159E6-8DDE-4121-9E57-76542E75E241}" type="pres">
      <dgm:prSet presAssocID="{D2A33550-79EF-48A2-B127-C3DEDE3FFDC0}" presName="sibTrans" presStyleCnt="0"/>
      <dgm:spPr/>
    </dgm:pt>
    <dgm:pt modelId="{2FABB45B-A365-4BB9-BAAB-1FF2DC24388A}" type="pres">
      <dgm:prSet presAssocID="{34717671-642B-4A0C-9B42-4FDEA04665D3}" presName="composite" presStyleCnt="0"/>
      <dgm:spPr/>
    </dgm:pt>
    <dgm:pt modelId="{DF628FE5-D70B-4359-9AD6-3B854E7AE3C8}" type="pres">
      <dgm:prSet presAssocID="{34717671-642B-4A0C-9B42-4FDEA04665D3}" presName="Image" presStyleLbl="bgShp" presStyleIdx="5" presStyleCnt="8"/>
      <dgm:spPr>
        <a:blipFill>
          <a:blip xmlns:r="http://schemas.openxmlformats.org/officeDocument/2006/relationships" r:embed="rId6">
            <a:extLst>
              <a:ext uri="{28A0092B-C50C-407E-A947-70E740481C1C}">
                <a14:useLocalDpi xmlns:a14="http://schemas.microsoft.com/office/drawing/2010/main" val="0"/>
              </a:ext>
            </a:extLst>
          </a:blip>
          <a:srcRect/>
          <a:stretch>
            <a:fillRect l="-1000" r="-1000"/>
          </a:stretch>
        </a:blipFill>
      </dgm:spPr>
    </dgm:pt>
    <dgm:pt modelId="{F36E562B-CE17-43FC-B1F7-82EC99C785CD}" type="pres">
      <dgm:prSet presAssocID="{34717671-642B-4A0C-9B42-4FDEA04665D3}" presName="Parent" presStyleLbl="node0" presStyleIdx="5" presStyleCnt="8">
        <dgm:presLayoutVars>
          <dgm:bulletEnabled val="1"/>
        </dgm:presLayoutVars>
      </dgm:prSet>
      <dgm:spPr/>
    </dgm:pt>
    <dgm:pt modelId="{C09C47AB-37F2-4841-A54B-32E41FAA1C1D}" type="pres">
      <dgm:prSet presAssocID="{C80CD866-95C0-4F6C-95D4-40EA2FDED4FC}" presName="sibTrans" presStyleCnt="0"/>
      <dgm:spPr/>
    </dgm:pt>
    <dgm:pt modelId="{CC2D7975-0635-450C-97D6-64DC030C8999}" type="pres">
      <dgm:prSet presAssocID="{866D5460-6B11-4749-AAD4-45A9452081A2}" presName="composite" presStyleCnt="0"/>
      <dgm:spPr/>
    </dgm:pt>
    <dgm:pt modelId="{5F4861E7-1430-4AF9-B438-75276B1E5AEA}" type="pres">
      <dgm:prSet presAssocID="{866D5460-6B11-4749-AAD4-45A9452081A2}" presName="Image" presStyleLbl="bgShp" presStyleIdx="6" presStyleCnt="8"/>
      <dgm:spPr>
        <a:blipFill>
          <a:blip xmlns:r="http://schemas.openxmlformats.org/officeDocument/2006/relationships" r:embed="rId7">
            <a:extLst>
              <a:ext uri="{28A0092B-C50C-407E-A947-70E740481C1C}">
                <a14:useLocalDpi xmlns:a14="http://schemas.microsoft.com/office/drawing/2010/main" val="0"/>
              </a:ext>
            </a:extLst>
          </a:blip>
          <a:srcRect/>
          <a:stretch>
            <a:fillRect l="-13000" r="-13000"/>
          </a:stretch>
        </a:blipFill>
      </dgm:spPr>
    </dgm:pt>
    <dgm:pt modelId="{7C156125-96C8-493A-93F6-B0220D2CD652}" type="pres">
      <dgm:prSet presAssocID="{866D5460-6B11-4749-AAD4-45A9452081A2}" presName="Parent" presStyleLbl="node0" presStyleIdx="6" presStyleCnt="8">
        <dgm:presLayoutVars>
          <dgm:bulletEnabled val="1"/>
        </dgm:presLayoutVars>
      </dgm:prSet>
      <dgm:spPr/>
    </dgm:pt>
    <dgm:pt modelId="{9CA6A3D8-C8B3-4442-9ADB-5239E841558F}" type="pres">
      <dgm:prSet presAssocID="{429D8F65-1E35-4513-B3DF-E18495221E5D}" presName="sibTrans" presStyleCnt="0"/>
      <dgm:spPr/>
    </dgm:pt>
    <dgm:pt modelId="{8BB46B74-4289-4316-A57D-060D3DD70334}" type="pres">
      <dgm:prSet presAssocID="{5A186487-6086-4AF7-909C-7C9E3437AD49}" presName="composite" presStyleCnt="0"/>
      <dgm:spPr/>
    </dgm:pt>
    <dgm:pt modelId="{BB7C8028-527C-4BAD-B7D6-7F87DF044ADD}" type="pres">
      <dgm:prSet presAssocID="{5A186487-6086-4AF7-909C-7C9E3437AD49}" presName="Image" presStyleLbl="bgShp" presStyleIdx="7" presStyleCnt="8"/>
      <dgm:spPr>
        <a:blipFill>
          <a:blip xmlns:r="http://schemas.openxmlformats.org/officeDocument/2006/relationships" r:embed="rId8">
            <a:extLst>
              <a:ext uri="{28A0092B-C50C-407E-A947-70E740481C1C}">
                <a14:useLocalDpi xmlns:a14="http://schemas.microsoft.com/office/drawing/2010/main" val="0"/>
              </a:ext>
            </a:extLst>
          </a:blip>
          <a:srcRect/>
          <a:stretch>
            <a:fillRect l="-3000" r="-3000"/>
          </a:stretch>
        </a:blipFill>
      </dgm:spPr>
    </dgm:pt>
    <dgm:pt modelId="{7B614DDA-1075-4E07-B3E3-D85839840F64}" type="pres">
      <dgm:prSet presAssocID="{5A186487-6086-4AF7-909C-7C9E3437AD49}" presName="Parent" presStyleLbl="node0" presStyleIdx="7" presStyleCnt="8">
        <dgm:presLayoutVars>
          <dgm:bulletEnabled val="1"/>
        </dgm:presLayoutVars>
      </dgm:prSet>
      <dgm:spPr/>
    </dgm:pt>
  </dgm:ptLst>
  <dgm:cxnLst>
    <dgm:cxn modelId="{0B970512-AC2F-4469-BC49-86B18AFB30A6}" srcId="{D76BF2A0-B3B7-40C1-84B6-10864D2D057E}" destId="{D34ABB3B-371A-4407-A6FD-92B1F2A29451}" srcOrd="4" destOrd="0" parTransId="{056DB4D5-8A2B-442A-A027-C4A1AA01CDEE}" sibTransId="{D2A33550-79EF-48A2-B127-C3DEDE3FFDC0}"/>
    <dgm:cxn modelId="{B74C4928-84EB-4943-AA1B-E8578888B18F}" srcId="{D76BF2A0-B3B7-40C1-84B6-10864D2D057E}" destId="{34717671-642B-4A0C-9B42-4FDEA04665D3}" srcOrd="5" destOrd="0" parTransId="{C2FB0925-00C4-4681-9EDA-5409F7FCBD7F}" sibTransId="{C80CD866-95C0-4F6C-95D4-40EA2FDED4FC}"/>
    <dgm:cxn modelId="{DA2FD835-8469-44EB-964C-94806F5C299A}" srcId="{D76BF2A0-B3B7-40C1-84B6-10864D2D057E}" destId="{C9B0736B-D5E1-4405-A074-5A5608406BD6}" srcOrd="2" destOrd="0" parTransId="{19B6B308-3909-42AD-B8C7-BE5B79DFD188}" sibTransId="{1A66769D-BDF1-4364-8576-7856068A8A1E}"/>
    <dgm:cxn modelId="{CBB8F45F-308C-4223-91A4-2FC9E690EFAF}" type="presOf" srcId="{866D5460-6B11-4749-AAD4-45A9452081A2}" destId="{7C156125-96C8-493A-93F6-B0220D2CD652}" srcOrd="0" destOrd="0" presId="urn:microsoft.com/office/officeart/2008/layout/BendingPictureCaption"/>
    <dgm:cxn modelId="{F9C4DA64-CADA-4E8A-88C9-2F066968E8F1}" type="presOf" srcId="{D76BF2A0-B3B7-40C1-84B6-10864D2D057E}" destId="{B34A5A0B-1342-477C-AF8F-9E6AFFA6DB3C}" srcOrd="0" destOrd="0" presId="urn:microsoft.com/office/officeart/2008/layout/BendingPictureCaption"/>
    <dgm:cxn modelId="{D55FA147-3A93-4310-94E5-FB97D021581A}" type="presOf" srcId="{2F14F3FC-2F44-46B4-915D-8896EA8D42A0}" destId="{3EF243BC-4D25-4CBB-B160-7B5FCE52489D}" srcOrd="0" destOrd="0" presId="urn:microsoft.com/office/officeart/2008/layout/BendingPictureCaption"/>
    <dgm:cxn modelId="{4965014C-ADF4-47A2-AEBF-8D6C854C2B43}" type="presOf" srcId="{5A186487-6086-4AF7-909C-7C9E3437AD49}" destId="{7B614DDA-1075-4E07-B3E3-D85839840F64}" srcOrd="0" destOrd="0" presId="urn:microsoft.com/office/officeart/2008/layout/BendingPictureCaption"/>
    <dgm:cxn modelId="{D293B051-266F-41E4-AAE4-6C57E0F40A82}" srcId="{D76BF2A0-B3B7-40C1-84B6-10864D2D057E}" destId="{866D5460-6B11-4749-AAD4-45A9452081A2}" srcOrd="6" destOrd="0" parTransId="{1FF05080-9F94-4AC1-A7A3-3B50278D093A}" sibTransId="{429D8F65-1E35-4513-B3DF-E18495221E5D}"/>
    <dgm:cxn modelId="{4382D557-FA7F-425B-B37B-32932E5E1AE5}" srcId="{D76BF2A0-B3B7-40C1-84B6-10864D2D057E}" destId="{0CAC89EF-28F7-4D99-9245-2977872541CF}" srcOrd="1" destOrd="0" parTransId="{98245977-1485-4F97-B09F-FFD2723479FB}" sibTransId="{4AD6EB0D-3C11-4DA5-8E60-AA1BCC75352C}"/>
    <dgm:cxn modelId="{2B4672B1-562E-4A10-A096-FC1F82180B2B}" srcId="{D76BF2A0-B3B7-40C1-84B6-10864D2D057E}" destId="{2F14F3FC-2F44-46B4-915D-8896EA8D42A0}" srcOrd="3" destOrd="0" parTransId="{86F785B8-A269-459C-9CC9-07AB725A71B4}" sibTransId="{DD0D04C4-5C1D-4B78-A899-2C7DBBCF8AFE}"/>
    <dgm:cxn modelId="{097E88B5-295B-4AF2-AF4F-59B62B05684F}" srcId="{D76BF2A0-B3B7-40C1-84B6-10864D2D057E}" destId="{113CFC2C-303E-4646-9B31-2F3400B3BC95}" srcOrd="0" destOrd="0" parTransId="{751B8326-D123-4261-9C0B-DE3C8A71CECB}" sibTransId="{B8139D5F-203E-4575-942F-8A541216539C}"/>
    <dgm:cxn modelId="{24202DCB-AA82-43D2-AFD6-AE63226DADC1}" type="presOf" srcId="{C9B0736B-D5E1-4405-A074-5A5608406BD6}" destId="{543432C9-C989-4E4D-925F-5129C237FF56}" srcOrd="0" destOrd="0" presId="urn:microsoft.com/office/officeart/2008/layout/BendingPictureCaption"/>
    <dgm:cxn modelId="{512431CB-6EBC-4702-AC6D-C3DBEF8A3B03}" srcId="{D76BF2A0-B3B7-40C1-84B6-10864D2D057E}" destId="{5A186487-6086-4AF7-909C-7C9E3437AD49}" srcOrd="7" destOrd="0" parTransId="{0FAC96A3-0CED-4FA6-BFCE-6AC0F7CE96C9}" sibTransId="{8DC18D32-219F-4C4B-BA9E-3AB95588752C}"/>
    <dgm:cxn modelId="{A9640ED7-4E42-4EF5-B2FB-C28F47C0A5CC}" type="presOf" srcId="{34717671-642B-4A0C-9B42-4FDEA04665D3}" destId="{F36E562B-CE17-43FC-B1F7-82EC99C785CD}" srcOrd="0" destOrd="0" presId="urn:microsoft.com/office/officeart/2008/layout/BendingPictureCaption"/>
    <dgm:cxn modelId="{7F2478DC-DB09-4F24-8B84-5161EE8122ED}" type="presOf" srcId="{113CFC2C-303E-4646-9B31-2F3400B3BC95}" destId="{9B45BEFD-FE3D-41B1-986E-17B807A8FD99}" srcOrd="0" destOrd="0" presId="urn:microsoft.com/office/officeart/2008/layout/BendingPictureCaption"/>
    <dgm:cxn modelId="{3C9A10DD-B5FD-4545-B2D5-D633E0F5D714}" type="presOf" srcId="{D34ABB3B-371A-4407-A6FD-92B1F2A29451}" destId="{7A97D445-3BE1-49AE-B3E6-24EF7D235091}" srcOrd="0" destOrd="0" presId="urn:microsoft.com/office/officeart/2008/layout/BendingPictureCaption"/>
    <dgm:cxn modelId="{90E7F5EF-D15F-45FC-980B-036553169D4D}" type="presOf" srcId="{0CAC89EF-28F7-4D99-9245-2977872541CF}" destId="{D4BC3FA3-1F75-48B2-A92E-4E98C7C4E165}" srcOrd="0" destOrd="0" presId="urn:microsoft.com/office/officeart/2008/layout/BendingPictureCaption"/>
    <dgm:cxn modelId="{E77393B1-3BBA-4D56-83F6-ADF346AAF801}" type="presParOf" srcId="{B34A5A0B-1342-477C-AF8F-9E6AFFA6DB3C}" destId="{BB8480F5-3070-4299-A08F-4AB9176D7D3D}" srcOrd="0" destOrd="0" presId="urn:microsoft.com/office/officeart/2008/layout/BendingPictureCaption"/>
    <dgm:cxn modelId="{670B2342-998A-490B-A689-106DCE54935F}" type="presParOf" srcId="{BB8480F5-3070-4299-A08F-4AB9176D7D3D}" destId="{4E06DBE3-2E7D-4DD1-B199-000680BD1A78}" srcOrd="0" destOrd="0" presId="urn:microsoft.com/office/officeart/2008/layout/BendingPictureCaption"/>
    <dgm:cxn modelId="{CF4D215C-1115-431B-B42D-EA02ECF87373}" type="presParOf" srcId="{BB8480F5-3070-4299-A08F-4AB9176D7D3D}" destId="{9B45BEFD-FE3D-41B1-986E-17B807A8FD99}" srcOrd="1" destOrd="0" presId="urn:microsoft.com/office/officeart/2008/layout/BendingPictureCaption"/>
    <dgm:cxn modelId="{5475BD81-4E0B-4134-A4DD-42D85F9E6D06}" type="presParOf" srcId="{B34A5A0B-1342-477C-AF8F-9E6AFFA6DB3C}" destId="{CA93BB2D-FE9B-458F-96A5-966C6EAA7AD5}" srcOrd="1" destOrd="0" presId="urn:microsoft.com/office/officeart/2008/layout/BendingPictureCaption"/>
    <dgm:cxn modelId="{D889D8ED-B539-45B0-9541-AAA4098DB520}" type="presParOf" srcId="{B34A5A0B-1342-477C-AF8F-9E6AFFA6DB3C}" destId="{86AC8570-C032-463F-BE0C-8F92CBC3B364}" srcOrd="2" destOrd="0" presId="urn:microsoft.com/office/officeart/2008/layout/BendingPictureCaption"/>
    <dgm:cxn modelId="{F7A635C8-A254-4D1E-BEE7-C0651082F4BF}" type="presParOf" srcId="{86AC8570-C032-463F-BE0C-8F92CBC3B364}" destId="{B34499E3-E0DD-48CE-994B-72F153377BE1}" srcOrd="0" destOrd="0" presId="urn:microsoft.com/office/officeart/2008/layout/BendingPictureCaption"/>
    <dgm:cxn modelId="{0B17786A-EE61-4547-8753-C1E9B936A269}" type="presParOf" srcId="{86AC8570-C032-463F-BE0C-8F92CBC3B364}" destId="{D4BC3FA3-1F75-48B2-A92E-4E98C7C4E165}" srcOrd="1" destOrd="0" presId="urn:microsoft.com/office/officeart/2008/layout/BendingPictureCaption"/>
    <dgm:cxn modelId="{3E572385-98A4-47C9-B065-2AE433F3EB10}" type="presParOf" srcId="{B34A5A0B-1342-477C-AF8F-9E6AFFA6DB3C}" destId="{A2BB746F-F016-4984-9AA5-D32A27D15215}" srcOrd="3" destOrd="0" presId="urn:microsoft.com/office/officeart/2008/layout/BendingPictureCaption"/>
    <dgm:cxn modelId="{64AE1B45-7AD9-44CC-B86E-785BB3E8EAAD}" type="presParOf" srcId="{B34A5A0B-1342-477C-AF8F-9E6AFFA6DB3C}" destId="{722B3430-A7F6-4C01-AC61-F199F3D00324}" srcOrd="4" destOrd="0" presId="urn:microsoft.com/office/officeart/2008/layout/BendingPictureCaption"/>
    <dgm:cxn modelId="{51EB1EB7-8F38-4766-B83E-6A2EF4228828}" type="presParOf" srcId="{722B3430-A7F6-4C01-AC61-F199F3D00324}" destId="{1C57A9BA-20CE-40EB-BD40-AE18F1301665}" srcOrd="0" destOrd="0" presId="urn:microsoft.com/office/officeart/2008/layout/BendingPictureCaption"/>
    <dgm:cxn modelId="{88A8234E-5E05-45A9-A124-1434FB99FB11}" type="presParOf" srcId="{722B3430-A7F6-4C01-AC61-F199F3D00324}" destId="{543432C9-C989-4E4D-925F-5129C237FF56}" srcOrd="1" destOrd="0" presId="urn:microsoft.com/office/officeart/2008/layout/BendingPictureCaption"/>
    <dgm:cxn modelId="{7CD6BC98-7F89-4730-9BDD-16B8ED60CC21}" type="presParOf" srcId="{B34A5A0B-1342-477C-AF8F-9E6AFFA6DB3C}" destId="{29BCB7C4-9A75-4052-8AFE-EBC8B59162AD}" srcOrd="5" destOrd="0" presId="urn:microsoft.com/office/officeart/2008/layout/BendingPictureCaption"/>
    <dgm:cxn modelId="{7AD18F5B-35A3-423A-A7C6-A0EDE1F315D3}" type="presParOf" srcId="{B34A5A0B-1342-477C-AF8F-9E6AFFA6DB3C}" destId="{1A6E615A-B416-4CBB-8BD1-D0FC02F80D02}" srcOrd="6" destOrd="0" presId="urn:microsoft.com/office/officeart/2008/layout/BendingPictureCaption"/>
    <dgm:cxn modelId="{ADE65930-EBF3-4484-9D02-7C4A3175A05F}" type="presParOf" srcId="{1A6E615A-B416-4CBB-8BD1-D0FC02F80D02}" destId="{2EFB7867-8E84-45CB-BC0E-CBFBA5F41FFC}" srcOrd="0" destOrd="0" presId="urn:microsoft.com/office/officeart/2008/layout/BendingPictureCaption"/>
    <dgm:cxn modelId="{8137C70F-F7AE-4AB4-8544-10CE87052281}" type="presParOf" srcId="{1A6E615A-B416-4CBB-8BD1-D0FC02F80D02}" destId="{3EF243BC-4D25-4CBB-B160-7B5FCE52489D}" srcOrd="1" destOrd="0" presId="urn:microsoft.com/office/officeart/2008/layout/BendingPictureCaption"/>
    <dgm:cxn modelId="{234B5A4B-0023-47FA-880B-B917CE08437B}" type="presParOf" srcId="{B34A5A0B-1342-477C-AF8F-9E6AFFA6DB3C}" destId="{336DA514-9227-4962-B0E1-453D972D62C7}" srcOrd="7" destOrd="0" presId="urn:microsoft.com/office/officeart/2008/layout/BendingPictureCaption"/>
    <dgm:cxn modelId="{EC52B058-3425-4339-AD4C-B3292C3ACF9D}" type="presParOf" srcId="{B34A5A0B-1342-477C-AF8F-9E6AFFA6DB3C}" destId="{ABC0491E-26F3-4A65-8A07-FBE14DE47B9B}" srcOrd="8" destOrd="0" presId="urn:microsoft.com/office/officeart/2008/layout/BendingPictureCaption"/>
    <dgm:cxn modelId="{53BE8D0E-CE3A-4B18-8769-060B92574763}" type="presParOf" srcId="{ABC0491E-26F3-4A65-8A07-FBE14DE47B9B}" destId="{962E7A63-B85F-4795-871C-B59FE616D967}" srcOrd="0" destOrd="0" presId="urn:microsoft.com/office/officeart/2008/layout/BendingPictureCaption"/>
    <dgm:cxn modelId="{E1867933-E296-4A4B-9659-A72234F586B3}" type="presParOf" srcId="{ABC0491E-26F3-4A65-8A07-FBE14DE47B9B}" destId="{7A97D445-3BE1-49AE-B3E6-24EF7D235091}" srcOrd="1" destOrd="0" presId="urn:microsoft.com/office/officeart/2008/layout/BendingPictureCaption"/>
    <dgm:cxn modelId="{2CE5E1F2-9E80-466B-ABFB-F77A42E18BBE}" type="presParOf" srcId="{B34A5A0B-1342-477C-AF8F-9E6AFFA6DB3C}" destId="{E02159E6-8DDE-4121-9E57-76542E75E241}" srcOrd="9" destOrd="0" presId="urn:microsoft.com/office/officeart/2008/layout/BendingPictureCaption"/>
    <dgm:cxn modelId="{37E43A85-C400-4609-AFA5-E385A9B77BC2}" type="presParOf" srcId="{B34A5A0B-1342-477C-AF8F-9E6AFFA6DB3C}" destId="{2FABB45B-A365-4BB9-BAAB-1FF2DC24388A}" srcOrd="10" destOrd="0" presId="urn:microsoft.com/office/officeart/2008/layout/BendingPictureCaption"/>
    <dgm:cxn modelId="{C983A05D-377A-4A2D-8BF3-C78041C22147}" type="presParOf" srcId="{2FABB45B-A365-4BB9-BAAB-1FF2DC24388A}" destId="{DF628FE5-D70B-4359-9AD6-3B854E7AE3C8}" srcOrd="0" destOrd="0" presId="urn:microsoft.com/office/officeart/2008/layout/BendingPictureCaption"/>
    <dgm:cxn modelId="{08187A70-7376-4AEE-A1BA-13E22B1A9F74}" type="presParOf" srcId="{2FABB45B-A365-4BB9-BAAB-1FF2DC24388A}" destId="{F36E562B-CE17-43FC-B1F7-82EC99C785CD}" srcOrd="1" destOrd="0" presId="urn:microsoft.com/office/officeart/2008/layout/BendingPictureCaption"/>
    <dgm:cxn modelId="{AC4B6764-0C62-4505-8408-9A700F5426C8}" type="presParOf" srcId="{B34A5A0B-1342-477C-AF8F-9E6AFFA6DB3C}" destId="{C09C47AB-37F2-4841-A54B-32E41FAA1C1D}" srcOrd="11" destOrd="0" presId="urn:microsoft.com/office/officeart/2008/layout/BendingPictureCaption"/>
    <dgm:cxn modelId="{5B9DC168-C517-4521-9354-E3EEEE26A09C}" type="presParOf" srcId="{B34A5A0B-1342-477C-AF8F-9E6AFFA6DB3C}" destId="{CC2D7975-0635-450C-97D6-64DC030C8999}" srcOrd="12" destOrd="0" presId="urn:microsoft.com/office/officeart/2008/layout/BendingPictureCaption"/>
    <dgm:cxn modelId="{8B10A1A7-9708-4FDB-9ED4-CC0DD0E93250}" type="presParOf" srcId="{CC2D7975-0635-450C-97D6-64DC030C8999}" destId="{5F4861E7-1430-4AF9-B438-75276B1E5AEA}" srcOrd="0" destOrd="0" presId="urn:microsoft.com/office/officeart/2008/layout/BendingPictureCaption"/>
    <dgm:cxn modelId="{7694D9AA-7F7F-49E9-8C67-D65E2EF5352E}" type="presParOf" srcId="{CC2D7975-0635-450C-97D6-64DC030C8999}" destId="{7C156125-96C8-493A-93F6-B0220D2CD652}" srcOrd="1" destOrd="0" presId="urn:microsoft.com/office/officeart/2008/layout/BendingPictureCaption"/>
    <dgm:cxn modelId="{B90B735E-516B-4AD7-997F-1FFFAB677E03}" type="presParOf" srcId="{B34A5A0B-1342-477C-AF8F-9E6AFFA6DB3C}" destId="{9CA6A3D8-C8B3-4442-9ADB-5239E841558F}" srcOrd="13" destOrd="0" presId="urn:microsoft.com/office/officeart/2008/layout/BendingPictureCaption"/>
    <dgm:cxn modelId="{15DD4F24-4D7C-44D8-B064-978B2187A78D}" type="presParOf" srcId="{B34A5A0B-1342-477C-AF8F-9E6AFFA6DB3C}" destId="{8BB46B74-4289-4316-A57D-060D3DD70334}" srcOrd="14" destOrd="0" presId="urn:microsoft.com/office/officeart/2008/layout/BendingPictureCaption"/>
    <dgm:cxn modelId="{9356B5D1-BB11-4918-AFCF-A5C8295B492D}" type="presParOf" srcId="{8BB46B74-4289-4316-A57D-060D3DD70334}" destId="{BB7C8028-527C-4BAD-B7D6-7F87DF044ADD}" srcOrd="0" destOrd="0" presId="urn:microsoft.com/office/officeart/2008/layout/BendingPictureCaption"/>
    <dgm:cxn modelId="{2C9C9B35-31EA-44C0-9D06-319C20A4BF9A}" type="presParOf" srcId="{8BB46B74-4289-4316-A57D-060D3DD70334}" destId="{7B614DDA-1075-4E07-B3E3-D85839840F64}"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AC8FDD8-BBB5-4B83-81BF-D1A7F2CD2D32}" type="doc">
      <dgm:prSet loTypeId="urn:microsoft.com/office/officeart/2005/8/layout/process1" loCatId="process" qsTypeId="urn:microsoft.com/office/officeart/2005/8/quickstyle/3d1" qsCatId="3D" csTypeId="urn:microsoft.com/office/officeart/2005/8/colors/colorful4" csCatId="colorful" phldr="1"/>
      <dgm:spPr/>
    </dgm:pt>
    <dgm:pt modelId="{95E49052-D93B-46D6-9AD5-823825B7F71D}">
      <dgm:prSet phldrT="[Texto]" custT="1"/>
      <dgm:spPr/>
      <dgm:t>
        <a:bodyPr/>
        <a:lstStyle/>
        <a:p>
          <a:r>
            <a:rPr lang="es-MX" sz="1600" dirty="0">
              <a:latin typeface="Roboto" panose="020B0604020202020204" charset="0"/>
              <a:ea typeface="Roboto" panose="020B0604020202020204" charset="0"/>
            </a:rPr>
            <a:t>Terminar la ejecución de la instrucción máquina en curso.</a:t>
          </a:r>
        </a:p>
      </dgm:t>
    </dgm:pt>
    <dgm:pt modelId="{AF9522BA-B933-4001-B32E-B36BF06858C1}" type="parTrans" cxnId="{F78C45F0-2CBD-47B2-A6D8-C9C0C5E0F02E}">
      <dgm:prSet/>
      <dgm:spPr/>
      <dgm:t>
        <a:bodyPr/>
        <a:lstStyle/>
        <a:p>
          <a:endParaRPr lang="es-MX" sz="1600">
            <a:latin typeface="Roboto" panose="020B0604020202020204" charset="0"/>
            <a:ea typeface="Roboto" panose="020B0604020202020204" charset="0"/>
          </a:endParaRPr>
        </a:p>
      </dgm:t>
    </dgm:pt>
    <dgm:pt modelId="{503DCF6C-4A0D-427B-9C2A-60F7E7071803}" type="sibTrans" cxnId="{F78C45F0-2CBD-47B2-A6D8-C9C0C5E0F02E}">
      <dgm:prSet custT="1"/>
      <dgm:spPr/>
      <dgm:t>
        <a:bodyPr/>
        <a:lstStyle/>
        <a:p>
          <a:endParaRPr lang="es-MX" sz="1600">
            <a:latin typeface="Roboto" panose="020B0604020202020204" charset="0"/>
            <a:ea typeface="Roboto" panose="020B0604020202020204" charset="0"/>
          </a:endParaRPr>
        </a:p>
      </dgm:t>
    </dgm:pt>
    <dgm:pt modelId="{F611D628-1476-40D6-8037-71AB82A7A04D}">
      <dgm:prSet phldrT="[Texto]" custT="1"/>
      <dgm:spPr/>
      <dgm:t>
        <a:bodyPr/>
        <a:lstStyle/>
        <a:p>
          <a:r>
            <a:rPr lang="es-MX" sz="1600" dirty="0">
              <a:latin typeface="Roboto" panose="020B0604020202020204" charset="0"/>
              <a:ea typeface="Roboto" panose="020B0604020202020204" charset="0"/>
            </a:rPr>
            <a:t>Salvar el estado del procesador y el valor del contador de programa.</a:t>
          </a:r>
        </a:p>
      </dgm:t>
    </dgm:pt>
    <dgm:pt modelId="{8B3C9C8C-7938-4871-8B88-7C90BF45B1DC}" type="parTrans" cxnId="{FC37F8DF-17EB-4317-B801-023DC3DE18B3}">
      <dgm:prSet/>
      <dgm:spPr/>
      <dgm:t>
        <a:bodyPr/>
        <a:lstStyle/>
        <a:p>
          <a:endParaRPr lang="es-MX" sz="1600">
            <a:latin typeface="Roboto" panose="020B0604020202020204" charset="0"/>
            <a:ea typeface="Roboto" panose="020B0604020202020204" charset="0"/>
          </a:endParaRPr>
        </a:p>
      </dgm:t>
    </dgm:pt>
    <dgm:pt modelId="{54AF5E2F-F8E9-4DBC-B680-52EAA78EF479}" type="sibTrans" cxnId="{FC37F8DF-17EB-4317-B801-023DC3DE18B3}">
      <dgm:prSet custT="1"/>
      <dgm:spPr/>
      <dgm:t>
        <a:bodyPr/>
        <a:lstStyle/>
        <a:p>
          <a:endParaRPr lang="es-MX" sz="1600">
            <a:latin typeface="Roboto" panose="020B0604020202020204" charset="0"/>
            <a:ea typeface="Roboto" panose="020B0604020202020204" charset="0"/>
          </a:endParaRPr>
        </a:p>
      </dgm:t>
    </dgm:pt>
    <dgm:pt modelId="{ED39B1AE-4A3B-4505-A61A-BDAEB78405B6}">
      <dgm:prSet phldrT="[Texto]" custT="1"/>
      <dgm:spPr/>
      <dgm:t>
        <a:bodyPr/>
        <a:lstStyle/>
        <a:p>
          <a:r>
            <a:rPr lang="es-MX" sz="1600" dirty="0">
              <a:latin typeface="Roboto" panose="020B0604020202020204" charset="0"/>
              <a:ea typeface="Roboto" panose="020B0604020202020204" charset="0"/>
            </a:rPr>
            <a:t>La CPU salta a la dirección donde está almacenada la ISR y la ejecuta</a:t>
          </a:r>
        </a:p>
      </dgm:t>
    </dgm:pt>
    <dgm:pt modelId="{85BB469F-9D89-479C-BD60-12ABE029ABD3}" type="parTrans" cxnId="{76692FF8-28E4-4578-BF34-B756516410D3}">
      <dgm:prSet/>
      <dgm:spPr/>
      <dgm:t>
        <a:bodyPr/>
        <a:lstStyle/>
        <a:p>
          <a:endParaRPr lang="es-MX" sz="1600">
            <a:latin typeface="Roboto" panose="020B0604020202020204" charset="0"/>
            <a:ea typeface="Roboto" panose="020B0604020202020204" charset="0"/>
          </a:endParaRPr>
        </a:p>
      </dgm:t>
    </dgm:pt>
    <dgm:pt modelId="{29D64325-90CC-4C21-A78B-4E5E3AB49BA2}" type="sibTrans" cxnId="{76692FF8-28E4-4578-BF34-B756516410D3}">
      <dgm:prSet custT="1"/>
      <dgm:spPr/>
      <dgm:t>
        <a:bodyPr/>
        <a:lstStyle/>
        <a:p>
          <a:endParaRPr lang="es-MX" sz="1600">
            <a:latin typeface="Roboto" panose="020B0604020202020204" charset="0"/>
            <a:ea typeface="Roboto" panose="020B0604020202020204" charset="0"/>
          </a:endParaRPr>
        </a:p>
      </dgm:t>
    </dgm:pt>
    <dgm:pt modelId="{A5187C7F-57A6-4FF1-A9A9-A1DCF2587E58}">
      <dgm:prSet custT="1"/>
      <dgm:spPr/>
      <dgm:t>
        <a:bodyPr/>
        <a:lstStyle/>
        <a:p>
          <a:r>
            <a:rPr lang="es-MX" sz="1600" dirty="0">
              <a:latin typeface="Roboto" panose="020B0604020202020204" charset="0"/>
              <a:ea typeface="Roboto" panose="020B0604020202020204" charset="0"/>
            </a:rPr>
            <a:t>El procesador restaura el estado que  guardó en la pila en el paso 2.</a:t>
          </a:r>
        </a:p>
      </dgm:t>
    </dgm:pt>
    <dgm:pt modelId="{0CBAA701-FCE5-4DA5-AB3B-F097C84D2F6F}" type="parTrans" cxnId="{6DF519CF-9E1A-4E51-8B35-2E26F4CD5B60}">
      <dgm:prSet/>
      <dgm:spPr/>
      <dgm:t>
        <a:bodyPr/>
        <a:lstStyle/>
        <a:p>
          <a:endParaRPr lang="es-MX"/>
        </a:p>
      </dgm:t>
    </dgm:pt>
    <dgm:pt modelId="{9B802403-B449-41D6-BA5F-5BF94E917991}" type="sibTrans" cxnId="{6DF519CF-9E1A-4E51-8B35-2E26F4CD5B60}">
      <dgm:prSet/>
      <dgm:spPr/>
      <dgm:t>
        <a:bodyPr/>
        <a:lstStyle/>
        <a:p>
          <a:endParaRPr lang="es-MX"/>
        </a:p>
      </dgm:t>
    </dgm:pt>
    <dgm:pt modelId="{3FB268D2-4F11-470E-A89B-D2727654343B}" type="pres">
      <dgm:prSet presAssocID="{DAC8FDD8-BBB5-4B83-81BF-D1A7F2CD2D32}" presName="Name0" presStyleCnt="0">
        <dgm:presLayoutVars>
          <dgm:dir/>
          <dgm:resizeHandles val="exact"/>
        </dgm:presLayoutVars>
      </dgm:prSet>
      <dgm:spPr/>
    </dgm:pt>
    <dgm:pt modelId="{AA8AE7C6-D199-48F5-9DE4-DAE2ECAAE91D}" type="pres">
      <dgm:prSet presAssocID="{95E49052-D93B-46D6-9AD5-823825B7F71D}" presName="node" presStyleLbl="node1" presStyleIdx="0" presStyleCnt="4">
        <dgm:presLayoutVars>
          <dgm:bulletEnabled val="1"/>
        </dgm:presLayoutVars>
      </dgm:prSet>
      <dgm:spPr/>
    </dgm:pt>
    <dgm:pt modelId="{D4D8D7D5-FF5F-44B4-8388-5B51316F379C}" type="pres">
      <dgm:prSet presAssocID="{503DCF6C-4A0D-427B-9C2A-60F7E7071803}" presName="sibTrans" presStyleLbl="sibTrans2D1" presStyleIdx="0" presStyleCnt="3"/>
      <dgm:spPr/>
    </dgm:pt>
    <dgm:pt modelId="{33AD6868-64B6-42B5-A34E-B0582FC59DB2}" type="pres">
      <dgm:prSet presAssocID="{503DCF6C-4A0D-427B-9C2A-60F7E7071803}" presName="connectorText" presStyleLbl="sibTrans2D1" presStyleIdx="0" presStyleCnt="3"/>
      <dgm:spPr/>
    </dgm:pt>
    <dgm:pt modelId="{9C24C2C0-18E7-4841-A43F-AE86BC501A8F}" type="pres">
      <dgm:prSet presAssocID="{F611D628-1476-40D6-8037-71AB82A7A04D}" presName="node" presStyleLbl="node1" presStyleIdx="1" presStyleCnt="4">
        <dgm:presLayoutVars>
          <dgm:bulletEnabled val="1"/>
        </dgm:presLayoutVars>
      </dgm:prSet>
      <dgm:spPr/>
    </dgm:pt>
    <dgm:pt modelId="{B4B237AC-2313-4EC2-BB31-7FFA85335D40}" type="pres">
      <dgm:prSet presAssocID="{54AF5E2F-F8E9-4DBC-B680-52EAA78EF479}" presName="sibTrans" presStyleLbl="sibTrans2D1" presStyleIdx="1" presStyleCnt="3"/>
      <dgm:spPr/>
    </dgm:pt>
    <dgm:pt modelId="{E4E66DC8-805D-42D1-8C96-69CE46A48304}" type="pres">
      <dgm:prSet presAssocID="{54AF5E2F-F8E9-4DBC-B680-52EAA78EF479}" presName="connectorText" presStyleLbl="sibTrans2D1" presStyleIdx="1" presStyleCnt="3"/>
      <dgm:spPr/>
    </dgm:pt>
    <dgm:pt modelId="{A191BC29-85E1-4BF0-8248-29CD52116704}" type="pres">
      <dgm:prSet presAssocID="{ED39B1AE-4A3B-4505-A61A-BDAEB78405B6}" presName="node" presStyleLbl="node1" presStyleIdx="2" presStyleCnt="4">
        <dgm:presLayoutVars>
          <dgm:bulletEnabled val="1"/>
        </dgm:presLayoutVars>
      </dgm:prSet>
      <dgm:spPr/>
    </dgm:pt>
    <dgm:pt modelId="{F3840841-8205-4B6B-9A60-2F96AFE08E7E}" type="pres">
      <dgm:prSet presAssocID="{29D64325-90CC-4C21-A78B-4E5E3AB49BA2}" presName="sibTrans" presStyleLbl="sibTrans2D1" presStyleIdx="2" presStyleCnt="3"/>
      <dgm:spPr/>
    </dgm:pt>
    <dgm:pt modelId="{A7974153-5B69-4DA7-807B-6F1B5BF5B5FC}" type="pres">
      <dgm:prSet presAssocID="{29D64325-90CC-4C21-A78B-4E5E3AB49BA2}" presName="connectorText" presStyleLbl="sibTrans2D1" presStyleIdx="2" presStyleCnt="3"/>
      <dgm:spPr/>
    </dgm:pt>
    <dgm:pt modelId="{D1367947-E4AA-485D-87AA-AA5D91C0F2F0}" type="pres">
      <dgm:prSet presAssocID="{A5187C7F-57A6-4FF1-A9A9-A1DCF2587E58}" presName="node" presStyleLbl="node1" presStyleIdx="3" presStyleCnt="4">
        <dgm:presLayoutVars>
          <dgm:bulletEnabled val="1"/>
        </dgm:presLayoutVars>
      </dgm:prSet>
      <dgm:spPr/>
    </dgm:pt>
  </dgm:ptLst>
  <dgm:cxnLst>
    <dgm:cxn modelId="{567B4B38-C5C0-424B-87D7-ABF3A1E4F3E4}" type="presOf" srcId="{95E49052-D93B-46D6-9AD5-823825B7F71D}" destId="{AA8AE7C6-D199-48F5-9DE4-DAE2ECAAE91D}" srcOrd="0" destOrd="0" presId="urn:microsoft.com/office/officeart/2005/8/layout/process1"/>
    <dgm:cxn modelId="{77695540-9274-4604-808B-E647FD96BC01}" type="presOf" srcId="{503DCF6C-4A0D-427B-9C2A-60F7E7071803}" destId="{D4D8D7D5-FF5F-44B4-8388-5B51316F379C}" srcOrd="0" destOrd="0" presId="urn:microsoft.com/office/officeart/2005/8/layout/process1"/>
    <dgm:cxn modelId="{03E4545E-B338-4A39-810F-167C5B4B6AB9}" type="presOf" srcId="{F611D628-1476-40D6-8037-71AB82A7A04D}" destId="{9C24C2C0-18E7-4841-A43F-AE86BC501A8F}" srcOrd="0" destOrd="0" presId="urn:microsoft.com/office/officeart/2005/8/layout/process1"/>
    <dgm:cxn modelId="{06C73141-3651-4265-BC6C-54B6AC4E74D5}" type="presOf" srcId="{54AF5E2F-F8E9-4DBC-B680-52EAA78EF479}" destId="{B4B237AC-2313-4EC2-BB31-7FFA85335D40}" srcOrd="0" destOrd="0" presId="urn:microsoft.com/office/officeart/2005/8/layout/process1"/>
    <dgm:cxn modelId="{BC13497D-34FA-43C0-86D3-2B0FF471DA6E}" type="presOf" srcId="{29D64325-90CC-4C21-A78B-4E5E3AB49BA2}" destId="{A7974153-5B69-4DA7-807B-6F1B5BF5B5FC}" srcOrd="1" destOrd="0" presId="urn:microsoft.com/office/officeart/2005/8/layout/process1"/>
    <dgm:cxn modelId="{986E9196-36A6-4170-B31C-68878AB0E200}" type="presOf" srcId="{503DCF6C-4A0D-427B-9C2A-60F7E7071803}" destId="{33AD6868-64B6-42B5-A34E-B0582FC59DB2}" srcOrd="1" destOrd="0" presId="urn:microsoft.com/office/officeart/2005/8/layout/process1"/>
    <dgm:cxn modelId="{D8682AB3-A5E7-44D2-BFC5-5B7277166DAD}" type="presOf" srcId="{DAC8FDD8-BBB5-4B83-81BF-D1A7F2CD2D32}" destId="{3FB268D2-4F11-470E-A89B-D2727654343B}" srcOrd="0" destOrd="0" presId="urn:microsoft.com/office/officeart/2005/8/layout/process1"/>
    <dgm:cxn modelId="{6DF519CF-9E1A-4E51-8B35-2E26F4CD5B60}" srcId="{DAC8FDD8-BBB5-4B83-81BF-D1A7F2CD2D32}" destId="{A5187C7F-57A6-4FF1-A9A9-A1DCF2587E58}" srcOrd="3" destOrd="0" parTransId="{0CBAA701-FCE5-4DA5-AB3B-F097C84D2F6F}" sibTransId="{9B802403-B449-41D6-BA5F-5BF94E917991}"/>
    <dgm:cxn modelId="{34FDC5D0-5BBD-450F-8107-26C9C274B81B}" type="presOf" srcId="{29D64325-90CC-4C21-A78B-4E5E3AB49BA2}" destId="{F3840841-8205-4B6B-9A60-2F96AFE08E7E}" srcOrd="0" destOrd="0" presId="urn:microsoft.com/office/officeart/2005/8/layout/process1"/>
    <dgm:cxn modelId="{A0DB14D5-D011-445C-ABD7-7BC465D05393}" type="presOf" srcId="{A5187C7F-57A6-4FF1-A9A9-A1DCF2587E58}" destId="{D1367947-E4AA-485D-87AA-AA5D91C0F2F0}" srcOrd="0" destOrd="0" presId="urn:microsoft.com/office/officeart/2005/8/layout/process1"/>
    <dgm:cxn modelId="{1A5CB1D7-DBEC-43B3-95C6-545FA8909B1C}" type="presOf" srcId="{54AF5E2F-F8E9-4DBC-B680-52EAA78EF479}" destId="{E4E66DC8-805D-42D1-8C96-69CE46A48304}" srcOrd="1" destOrd="0" presId="urn:microsoft.com/office/officeart/2005/8/layout/process1"/>
    <dgm:cxn modelId="{FC37F8DF-17EB-4317-B801-023DC3DE18B3}" srcId="{DAC8FDD8-BBB5-4B83-81BF-D1A7F2CD2D32}" destId="{F611D628-1476-40D6-8037-71AB82A7A04D}" srcOrd="1" destOrd="0" parTransId="{8B3C9C8C-7938-4871-8B88-7C90BF45B1DC}" sibTransId="{54AF5E2F-F8E9-4DBC-B680-52EAA78EF479}"/>
    <dgm:cxn modelId="{F8C949E8-6734-475D-A148-05EA11C6AE17}" type="presOf" srcId="{ED39B1AE-4A3B-4505-A61A-BDAEB78405B6}" destId="{A191BC29-85E1-4BF0-8248-29CD52116704}" srcOrd="0" destOrd="0" presId="urn:microsoft.com/office/officeart/2005/8/layout/process1"/>
    <dgm:cxn modelId="{F78C45F0-2CBD-47B2-A6D8-C9C0C5E0F02E}" srcId="{DAC8FDD8-BBB5-4B83-81BF-D1A7F2CD2D32}" destId="{95E49052-D93B-46D6-9AD5-823825B7F71D}" srcOrd="0" destOrd="0" parTransId="{AF9522BA-B933-4001-B32E-B36BF06858C1}" sibTransId="{503DCF6C-4A0D-427B-9C2A-60F7E7071803}"/>
    <dgm:cxn modelId="{76692FF8-28E4-4578-BF34-B756516410D3}" srcId="{DAC8FDD8-BBB5-4B83-81BF-D1A7F2CD2D32}" destId="{ED39B1AE-4A3B-4505-A61A-BDAEB78405B6}" srcOrd="2" destOrd="0" parTransId="{85BB469F-9D89-479C-BD60-12ABE029ABD3}" sibTransId="{29D64325-90CC-4C21-A78B-4E5E3AB49BA2}"/>
    <dgm:cxn modelId="{7B0F2513-4BBC-4B67-86ED-8C714EB29D9E}" type="presParOf" srcId="{3FB268D2-4F11-470E-A89B-D2727654343B}" destId="{AA8AE7C6-D199-48F5-9DE4-DAE2ECAAE91D}" srcOrd="0" destOrd="0" presId="urn:microsoft.com/office/officeart/2005/8/layout/process1"/>
    <dgm:cxn modelId="{985723A4-FEDF-431B-8A00-3A0C9BC3D5DF}" type="presParOf" srcId="{3FB268D2-4F11-470E-A89B-D2727654343B}" destId="{D4D8D7D5-FF5F-44B4-8388-5B51316F379C}" srcOrd="1" destOrd="0" presId="urn:microsoft.com/office/officeart/2005/8/layout/process1"/>
    <dgm:cxn modelId="{CFF570FA-5E1E-4CA4-A32D-C3B89F8A930F}" type="presParOf" srcId="{D4D8D7D5-FF5F-44B4-8388-5B51316F379C}" destId="{33AD6868-64B6-42B5-A34E-B0582FC59DB2}" srcOrd="0" destOrd="0" presId="urn:microsoft.com/office/officeart/2005/8/layout/process1"/>
    <dgm:cxn modelId="{FD4EA614-672F-4B77-931A-537B54934B18}" type="presParOf" srcId="{3FB268D2-4F11-470E-A89B-D2727654343B}" destId="{9C24C2C0-18E7-4841-A43F-AE86BC501A8F}" srcOrd="2" destOrd="0" presId="urn:microsoft.com/office/officeart/2005/8/layout/process1"/>
    <dgm:cxn modelId="{05401FBE-5B6C-458D-99E8-C2CD2085643E}" type="presParOf" srcId="{3FB268D2-4F11-470E-A89B-D2727654343B}" destId="{B4B237AC-2313-4EC2-BB31-7FFA85335D40}" srcOrd="3" destOrd="0" presId="urn:microsoft.com/office/officeart/2005/8/layout/process1"/>
    <dgm:cxn modelId="{9E51C130-5160-486E-80A5-BB0D234896E9}" type="presParOf" srcId="{B4B237AC-2313-4EC2-BB31-7FFA85335D40}" destId="{E4E66DC8-805D-42D1-8C96-69CE46A48304}" srcOrd="0" destOrd="0" presId="urn:microsoft.com/office/officeart/2005/8/layout/process1"/>
    <dgm:cxn modelId="{6853CFBC-8B48-4517-8EE2-A8DCAAE11F7D}" type="presParOf" srcId="{3FB268D2-4F11-470E-A89B-D2727654343B}" destId="{A191BC29-85E1-4BF0-8248-29CD52116704}" srcOrd="4" destOrd="0" presId="urn:microsoft.com/office/officeart/2005/8/layout/process1"/>
    <dgm:cxn modelId="{21861198-A357-49B9-9AC4-2C22C32CF786}" type="presParOf" srcId="{3FB268D2-4F11-470E-A89B-D2727654343B}" destId="{F3840841-8205-4B6B-9A60-2F96AFE08E7E}" srcOrd="5" destOrd="0" presId="urn:microsoft.com/office/officeart/2005/8/layout/process1"/>
    <dgm:cxn modelId="{CB8F7F93-D00F-449E-9900-B7D10C0107FE}" type="presParOf" srcId="{F3840841-8205-4B6B-9A60-2F96AFE08E7E}" destId="{A7974153-5B69-4DA7-807B-6F1B5BF5B5FC}" srcOrd="0" destOrd="0" presId="urn:microsoft.com/office/officeart/2005/8/layout/process1"/>
    <dgm:cxn modelId="{5ADBB7A3-5E82-4BD5-A4BC-7B45899D8756}" type="presParOf" srcId="{3FB268D2-4F11-470E-A89B-D2727654343B}" destId="{D1367947-E4AA-485D-87AA-AA5D91C0F2F0}"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82B353-C59B-41D2-A3FB-0B2486034D10}" type="doc">
      <dgm:prSet loTypeId="urn:microsoft.com/office/officeart/2005/8/layout/arrow6" loCatId="process" qsTypeId="urn:microsoft.com/office/officeart/2005/8/quickstyle/simple1" qsCatId="simple" csTypeId="urn:microsoft.com/office/officeart/2005/8/colors/accent4_1" csCatId="accent4" phldr="1"/>
      <dgm:spPr/>
      <dgm:t>
        <a:bodyPr/>
        <a:lstStyle/>
        <a:p>
          <a:endParaRPr lang="es-MX"/>
        </a:p>
      </dgm:t>
    </dgm:pt>
    <dgm:pt modelId="{DDDEFD57-3CD9-4DDC-9388-555AE78D5A17}">
      <dgm:prSet phldrT="[Texto]" custT="1"/>
      <dgm:spPr/>
      <dgm:t>
        <a:bodyPr/>
        <a:lstStyle/>
        <a:p>
          <a:r>
            <a:rPr lang="pt-BR" sz="2400" dirty="0" err="1">
              <a:solidFill>
                <a:schemeClr val="bg2"/>
              </a:solidFill>
              <a:latin typeface="Bebas Neue" panose="020B0604020202020204" charset="0"/>
            </a:rPr>
            <a:t>Arquitectura</a:t>
          </a:r>
          <a:r>
            <a:rPr lang="pt-BR" sz="2400" dirty="0">
              <a:solidFill>
                <a:schemeClr val="bg2"/>
              </a:solidFill>
              <a:latin typeface="Bebas Neue" panose="020B0604020202020204" charset="0"/>
            </a:rPr>
            <a:t> de </a:t>
          </a:r>
          <a:r>
            <a:rPr lang="pt-BR" sz="2400" dirty="0" err="1">
              <a:solidFill>
                <a:schemeClr val="bg2"/>
              </a:solidFill>
              <a:latin typeface="Bebas Neue" panose="020B0604020202020204" charset="0"/>
            </a:rPr>
            <a:t>Jonh</a:t>
          </a:r>
          <a:r>
            <a:rPr lang="pt-BR" sz="2400" dirty="0">
              <a:solidFill>
                <a:schemeClr val="bg2"/>
              </a:solidFill>
              <a:latin typeface="Bebas Neue" panose="020B0604020202020204" charset="0"/>
            </a:rPr>
            <a:t> Von </a:t>
          </a:r>
          <a:r>
            <a:rPr lang="pt-BR" sz="2400" dirty="0" err="1">
              <a:solidFill>
                <a:schemeClr val="bg2"/>
              </a:solidFill>
              <a:latin typeface="Bebas Neue" panose="020B0604020202020204" charset="0"/>
            </a:rPr>
            <a:t>Neumman</a:t>
          </a:r>
          <a:endParaRPr lang="es-MX" sz="2400" dirty="0">
            <a:solidFill>
              <a:schemeClr val="bg2"/>
            </a:solidFill>
            <a:latin typeface="Bebas Neue" panose="020B0604020202020204" charset="0"/>
          </a:endParaRPr>
        </a:p>
      </dgm:t>
    </dgm:pt>
    <dgm:pt modelId="{8C4B6DC0-FA93-462A-8B2E-E47948F4FB87}" type="parTrans" cxnId="{43445866-A67E-45C6-91D1-B17FA8415173}">
      <dgm:prSet/>
      <dgm:spPr/>
      <dgm:t>
        <a:bodyPr/>
        <a:lstStyle/>
        <a:p>
          <a:endParaRPr lang="es-MX" sz="2400">
            <a:solidFill>
              <a:schemeClr val="bg2"/>
            </a:solidFill>
            <a:latin typeface="Bebas Neue" panose="020B0604020202020204" charset="0"/>
          </a:endParaRPr>
        </a:p>
      </dgm:t>
    </dgm:pt>
    <dgm:pt modelId="{8880F811-719C-47AC-81B8-801B05B51BA8}" type="sibTrans" cxnId="{43445866-A67E-45C6-91D1-B17FA8415173}">
      <dgm:prSet/>
      <dgm:spPr/>
      <dgm:t>
        <a:bodyPr/>
        <a:lstStyle/>
        <a:p>
          <a:endParaRPr lang="es-MX" sz="2400">
            <a:solidFill>
              <a:schemeClr val="bg2"/>
            </a:solidFill>
            <a:latin typeface="Bebas Neue" panose="020B0604020202020204" charset="0"/>
          </a:endParaRPr>
        </a:p>
      </dgm:t>
    </dgm:pt>
    <dgm:pt modelId="{F7E4142D-EF2D-4195-B012-FDB976FF585D}">
      <dgm:prSet phldrT="[Texto]" custT="1"/>
      <dgm:spPr/>
      <dgm:t>
        <a:bodyPr/>
        <a:lstStyle/>
        <a:p>
          <a:r>
            <a:rPr lang="es-MX" sz="2400">
              <a:solidFill>
                <a:schemeClr val="bg2"/>
              </a:solidFill>
              <a:latin typeface="Bebas Neue" panose="020B0604020202020204" charset="0"/>
            </a:rPr>
            <a:t>Arquitectura Harvard</a:t>
          </a:r>
          <a:endParaRPr lang="es-MX" sz="2400" dirty="0">
            <a:solidFill>
              <a:schemeClr val="bg2"/>
            </a:solidFill>
            <a:latin typeface="Bebas Neue" panose="020B0604020202020204" charset="0"/>
          </a:endParaRPr>
        </a:p>
      </dgm:t>
    </dgm:pt>
    <dgm:pt modelId="{6B70A6D9-5863-444F-83B3-A7EB20B00907}" type="parTrans" cxnId="{B0C134E0-5189-4D7E-8443-35DFA9CC3560}">
      <dgm:prSet/>
      <dgm:spPr/>
      <dgm:t>
        <a:bodyPr/>
        <a:lstStyle/>
        <a:p>
          <a:endParaRPr lang="es-MX" sz="2400">
            <a:solidFill>
              <a:schemeClr val="bg2"/>
            </a:solidFill>
            <a:latin typeface="Bebas Neue" panose="020B0604020202020204" charset="0"/>
          </a:endParaRPr>
        </a:p>
      </dgm:t>
    </dgm:pt>
    <dgm:pt modelId="{F0AC783C-F36A-4E40-ADB1-56A73D018BD7}" type="sibTrans" cxnId="{B0C134E0-5189-4D7E-8443-35DFA9CC3560}">
      <dgm:prSet/>
      <dgm:spPr/>
      <dgm:t>
        <a:bodyPr/>
        <a:lstStyle/>
        <a:p>
          <a:endParaRPr lang="es-MX" sz="2400">
            <a:solidFill>
              <a:schemeClr val="bg2"/>
            </a:solidFill>
            <a:latin typeface="Bebas Neue" panose="020B0604020202020204" charset="0"/>
          </a:endParaRPr>
        </a:p>
      </dgm:t>
    </dgm:pt>
    <dgm:pt modelId="{6BF7D975-B817-4BB5-B561-1D787AC3A1B4}" type="pres">
      <dgm:prSet presAssocID="{1E82B353-C59B-41D2-A3FB-0B2486034D10}" presName="compositeShape" presStyleCnt="0">
        <dgm:presLayoutVars>
          <dgm:chMax val="2"/>
          <dgm:dir/>
          <dgm:resizeHandles val="exact"/>
        </dgm:presLayoutVars>
      </dgm:prSet>
      <dgm:spPr/>
    </dgm:pt>
    <dgm:pt modelId="{917836F3-3066-42BF-BD32-922808616102}" type="pres">
      <dgm:prSet presAssocID="{1E82B353-C59B-41D2-A3FB-0B2486034D10}" presName="ribbon" presStyleLbl="node1" presStyleIdx="0" presStyleCnt="1"/>
      <dgm:spPr/>
    </dgm:pt>
    <dgm:pt modelId="{3D96EDC0-5F58-4955-8944-3EB023FAFFD2}" type="pres">
      <dgm:prSet presAssocID="{1E82B353-C59B-41D2-A3FB-0B2486034D10}" presName="leftArrowText" presStyleLbl="node1" presStyleIdx="0" presStyleCnt="1">
        <dgm:presLayoutVars>
          <dgm:chMax val="0"/>
          <dgm:bulletEnabled val="1"/>
        </dgm:presLayoutVars>
      </dgm:prSet>
      <dgm:spPr/>
    </dgm:pt>
    <dgm:pt modelId="{7D323179-F2E0-4490-B88E-AB679BAD66DA}" type="pres">
      <dgm:prSet presAssocID="{1E82B353-C59B-41D2-A3FB-0B2486034D10}" presName="rightArrowText" presStyleLbl="node1" presStyleIdx="0" presStyleCnt="1">
        <dgm:presLayoutVars>
          <dgm:chMax val="0"/>
          <dgm:bulletEnabled val="1"/>
        </dgm:presLayoutVars>
      </dgm:prSet>
      <dgm:spPr/>
    </dgm:pt>
  </dgm:ptLst>
  <dgm:cxnLst>
    <dgm:cxn modelId="{EC6AD516-DE12-4249-B65B-66512191785F}" type="presOf" srcId="{DDDEFD57-3CD9-4DDC-9388-555AE78D5A17}" destId="{3D96EDC0-5F58-4955-8944-3EB023FAFFD2}" srcOrd="0" destOrd="0" presId="urn:microsoft.com/office/officeart/2005/8/layout/arrow6"/>
    <dgm:cxn modelId="{978D7B38-CAB0-400B-AA13-17191E5CD0BC}" type="presOf" srcId="{F7E4142D-EF2D-4195-B012-FDB976FF585D}" destId="{7D323179-F2E0-4490-B88E-AB679BAD66DA}" srcOrd="0" destOrd="0" presId="urn:microsoft.com/office/officeart/2005/8/layout/arrow6"/>
    <dgm:cxn modelId="{43445866-A67E-45C6-91D1-B17FA8415173}" srcId="{1E82B353-C59B-41D2-A3FB-0B2486034D10}" destId="{DDDEFD57-3CD9-4DDC-9388-555AE78D5A17}" srcOrd="0" destOrd="0" parTransId="{8C4B6DC0-FA93-462A-8B2E-E47948F4FB87}" sibTransId="{8880F811-719C-47AC-81B8-801B05B51BA8}"/>
    <dgm:cxn modelId="{56E36F77-5720-45FF-A652-52F9F0DFEC1C}" type="presOf" srcId="{1E82B353-C59B-41D2-A3FB-0B2486034D10}" destId="{6BF7D975-B817-4BB5-B561-1D787AC3A1B4}" srcOrd="0" destOrd="0" presId="urn:microsoft.com/office/officeart/2005/8/layout/arrow6"/>
    <dgm:cxn modelId="{B0C134E0-5189-4D7E-8443-35DFA9CC3560}" srcId="{1E82B353-C59B-41D2-A3FB-0B2486034D10}" destId="{F7E4142D-EF2D-4195-B012-FDB976FF585D}" srcOrd="1" destOrd="0" parTransId="{6B70A6D9-5863-444F-83B3-A7EB20B00907}" sibTransId="{F0AC783C-F36A-4E40-ADB1-56A73D018BD7}"/>
    <dgm:cxn modelId="{01E210E2-6AE9-45E8-8407-A7CCD0D12007}" type="presParOf" srcId="{6BF7D975-B817-4BB5-B561-1D787AC3A1B4}" destId="{917836F3-3066-42BF-BD32-922808616102}" srcOrd="0" destOrd="0" presId="urn:microsoft.com/office/officeart/2005/8/layout/arrow6"/>
    <dgm:cxn modelId="{B9D79495-8BE6-4BE0-982C-879D179BDB1F}" type="presParOf" srcId="{6BF7D975-B817-4BB5-B561-1D787AC3A1B4}" destId="{3D96EDC0-5F58-4955-8944-3EB023FAFFD2}" srcOrd="1" destOrd="0" presId="urn:microsoft.com/office/officeart/2005/8/layout/arrow6"/>
    <dgm:cxn modelId="{1CA0E184-1BA1-4DD6-9176-EE5B3C575864}" type="presParOf" srcId="{6BF7D975-B817-4BB5-B561-1D787AC3A1B4}" destId="{7D323179-F2E0-4490-B88E-AB679BAD66DA}"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30A177-454F-4F07-B04A-F556164F2C71}" type="doc">
      <dgm:prSet loTypeId="urn:microsoft.com/office/officeart/2005/8/layout/vList5" loCatId="list" qsTypeId="urn:microsoft.com/office/officeart/2005/8/quickstyle/simple4" qsCatId="simple" csTypeId="urn:microsoft.com/office/officeart/2005/8/colors/colorful4" csCatId="colorful" phldr="1"/>
      <dgm:spPr/>
      <dgm:t>
        <a:bodyPr/>
        <a:lstStyle/>
        <a:p>
          <a:endParaRPr lang="es-MX"/>
        </a:p>
      </dgm:t>
    </dgm:pt>
    <dgm:pt modelId="{2613F93A-33F6-430F-B863-F97E7ACB6987}">
      <dgm:prSet phldrT="[Texto]" custT="1"/>
      <dgm:spPr/>
      <dgm:t>
        <a:bodyPr/>
        <a:lstStyle/>
        <a:p>
          <a:r>
            <a:rPr lang="es-MX" sz="1600" b="1">
              <a:solidFill>
                <a:schemeClr val="bg1"/>
              </a:solidFill>
              <a:latin typeface="Roboto" panose="020B0604020202020204" charset="0"/>
              <a:ea typeface="Roboto" panose="020B0604020202020204" charset="0"/>
            </a:rPr>
            <a:t>Unifunción</a:t>
          </a:r>
          <a:endParaRPr lang="es-MX" sz="1600" b="1" dirty="0">
            <a:solidFill>
              <a:schemeClr val="bg1"/>
            </a:solidFill>
            <a:latin typeface="Roboto" panose="020B0604020202020204" charset="0"/>
            <a:ea typeface="Roboto" panose="020B0604020202020204" charset="0"/>
          </a:endParaRPr>
        </a:p>
      </dgm:t>
    </dgm:pt>
    <dgm:pt modelId="{5B5157AA-B587-414B-819C-CB4C586A79EA}" type="parTrans" cxnId="{0F83D72B-69BA-4FD9-8C3C-391B8DDC7D99}">
      <dgm:prSet/>
      <dgm:spPr/>
      <dgm:t>
        <a:bodyPr/>
        <a:lstStyle/>
        <a:p>
          <a:endParaRPr lang="es-MX" sz="1600">
            <a:solidFill>
              <a:schemeClr val="bg1"/>
            </a:solidFill>
            <a:latin typeface="Roboto" panose="020B0604020202020204" charset="0"/>
            <a:ea typeface="Roboto" panose="020B0604020202020204" charset="0"/>
          </a:endParaRPr>
        </a:p>
      </dgm:t>
    </dgm:pt>
    <dgm:pt modelId="{F6EDE497-7F22-4158-AC3F-0F6410704354}" type="sibTrans" cxnId="{0F83D72B-69BA-4FD9-8C3C-391B8DDC7D99}">
      <dgm:prSet/>
      <dgm:spPr/>
      <dgm:t>
        <a:bodyPr/>
        <a:lstStyle/>
        <a:p>
          <a:endParaRPr lang="es-MX" sz="1600">
            <a:solidFill>
              <a:schemeClr val="bg1"/>
            </a:solidFill>
            <a:latin typeface="Roboto" panose="020B0604020202020204" charset="0"/>
            <a:ea typeface="Roboto" panose="020B0604020202020204" charset="0"/>
          </a:endParaRPr>
        </a:p>
      </dgm:t>
    </dgm:pt>
    <dgm:pt modelId="{A53D189B-09FB-44DB-B407-83C93301C187}">
      <dgm:prSet phldrT="[Texto]" custT="1"/>
      <dgm:spPr/>
      <dgm:t>
        <a:bodyPr/>
        <a:lstStyle/>
        <a:p>
          <a:pPr>
            <a:buNone/>
          </a:pPr>
          <a:r>
            <a:rPr lang="es-MX" sz="1600">
              <a:solidFill>
                <a:schemeClr val="bg1"/>
              </a:solidFill>
              <a:latin typeface="Roboto" panose="020B0604020202020204" charset="0"/>
              <a:ea typeface="Roboto" panose="020B0604020202020204" charset="0"/>
            </a:rPr>
            <a:t>Ejecutan un único proceso.</a:t>
          </a:r>
          <a:endParaRPr lang="es-MX" sz="1600" dirty="0">
            <a:solidFill>
              <a:schemeClr val="bg1"/>
            </a:solidFill>
            <a:latin typeface="Roboto" panose="020B0604020202020204" charset="0"/>
            <a:ea typeface="Roboto" panose="020B0604020202020204" charset="0"/>
          </a:endParaRPr>
        </a:p>
      </dgm:t>
    </dgm:pt>
    <dgm:pt modelId="{EA029004-A83C-4EEF-8798-DD627003BD01}" type="parTrans" cxnId="{36B984DC-2156-4EB3-B80B-CB1CA924D8FF}">
      <dgm:prSet/>
      <dgm:spPr/>
      <dgm:t>
        <a:bodyPr/>
        <a:lstStyle/>
        <a:p>
          <a:endParaRPr lang="es-MX" sz="1600">
            <a:solidFill>
              <a:schemeClr val="bg1"/>
            </a:solidFill>
            <a:latin typeface="Roboto" panose="020B0604020202020204" charset="0"/>
            <a:ea typeface="Roboto" panose="020B0604020202020204" charset="0"/>
          </a:endParaRPr>
        </a:p>
      </dgm:t>
    </dgm:pt>
    <dgm:pt modelId="{36D499EE-91F2-4BF1-AE8C-928D0EBDC301}" type="sibTrans" cxnId="{36B984DC-2156-4EB3-B80B-CB1CA924D8FF}">
      <dgm:prSet/>
      <dgm:spPr/>
      <dgm:t>
        <a:bodyPr/>
        <a:lstStyle/>
        <a:p>
          <a:endParaRPr lang="es-MX" sz="1600">
            <a:solidFill>
              <a:schemeClr val="bg1"/>
            </a:solidFill>
            <a:latin typeface="Roboto" panose="020B0604020202020204" charset="0"/>
            <a:ea typeface="Roboto" panose="020B0604020202020204" charset="0"/>
          </a:endParaRPr>
        </a:p>
      </dgm:t>
    </dgm:pt>
    <dgm:pt modelId="{7C67C170-924D-4515-9BF7-3FC9D24F1721}">
      <dgm:prSet phldrT="[Texto]" custT="1"/>
      <dgm:spPr/>
      <dgm:t>
        <a:bodyPr/>
        <a:lstStyle/>
        <a:p>
          <a:r>
            <a:rPr lang="es-MX" sz="1600" b="1">
              <a:solidFill>
                <a:schemeClr val="bg1"/>
              </a:solidFill>
              <a:latin typeface="Roboto" panose="020B0604020202020204" charset="0"/>
              <a:ea typeface="Roboto" panose="020B0604020202020204" charset="0"/>
            </a:rPr>
            <a:t>Multifunción</a:t>
          </a:r>
          <a:endParaRPr lang="es-MX" sz="1600" b="1" dirty="0">
            <a:solidFill>
              <a:schemeClr val="bg1"/>
            </a:solidFill>
            <a:latin typeface="Roboto" panose="020B0604020202020204" charset="0"/>
            <a:ea typeface="Roboto" panose="020B0604020202020204" charset="0"/>
          </a:endParaRPr>
        </a:p>
      </dgm:t>
    </dgm:pt>
    <dgm:pt modelId="{98203B8A-446E-48D4-B769-C21A0254CACB}" type="parTrans" cxnId="{142B9931-AA3F-4845-8A18-6BE87654E9D5}">
      <dgm:prSet/>
      <dgm:spPr/>
      <dgm:t>
        <a:bodyPr/>
        <a:lstStyle/>
        <a:p>
          <a:endParaRPr lang="es-MX" sz="1600">
            <a:solidFill>
              <a:schemeClr val="bg1"/>
            </a:solidFill>
            <a:latin typeface="Roboto" panose="020B0604020202020204" charset="0"/>
            <a:ea typeface="Roboto" panose="020B0604020202020204" charset="0"/>
          </a:endParaRPr>
        </a:p>
      </dgm:t>
    </dgm:pt>
    <dgm:pt modelId="{7D3BA9FF-F7E7-41FF-A384-CCF8197A1090}" type="sibTrans" cxnId="{142B9931-AA3F-4845-8A18-6BE87654E9D5}">
      <dgm:prSet/>
      <dgm:spPr/>
      <dgm:t>
        <a:bodyPr/>
        <a:lstStyle/>
        <a:p>
          <a:endParaRPr lang="es-MX" sz="1600">
            <a:solidFill>
              <a:schemeClr val="bg1"/>
            </a:solidFill>
            <a:latin typeface="Roboto" panose="020B0604020202020204" charset="0"/>
            <a:ea typeface="Roboto" panose="020B0604020202020204" charset="0"/>
          </a:endParaRPr>
        </a:p>
      </dgm:t>
    </dgm:pt>
    <dgm:pt modelId="{1180EB37-C325-4C2A-AC29-F3CDBD904B7F}">
      <dgm:prSet phldrT="[Texto]" custT="1"/>
      <dgm:spPr/>
      <dgm:t>
        <a:bodyPr/>
        <a:lstStyle/>
        <a:p>
          <a:pPr>
            <a:buNone/>
          </a:pPr>
          <a:r>
            <a:rPr lang="es-MX" sz="1600">
              <a:solidFill>
                <a:schemeClr val="bg1"/>
              </a:solidFill>
              <a:latin typeface="Roboto" panose="020B0604020202020204" charset="0"/>
              <a:ea typeface="Roboto" panose="020B0604020202020204" charset="0"/>
            </a:rPr>
            <a:t>Pueden ejecutar varios procesos.</a:t>
          </a:r>
          <a:endParaRPr lang="es-MX" sz="1600" dirty="0">
            <a:solidFill>
              <a:schemeClr val="bg1"/>
            </a:solidFill>
            <a:latin typeface="Roboto" panose="020B0604020202020204" charset="0"/>
            <a:ea typeface="Roboto" panose="020B0604020202020204" charset="0"/>
          </a:endParaRPr>
        </a:p>
      </dgm:t>
    </dgm:pt>
    <dgm:pt modelId="{F0518889-D6A8-4172-851F-EB4D2BF883B1}" type="parTrans" cxnId="{474C0748-C005-41B8-9B0F-4CB9221B2D81}">
      <dgm:prSet/>
      <dgm:spPr/>
      <dgm:t>
        <a:bodyPr/>
        <a:lstStyle/>
        <a:p>
          <a:endParaRPr lang="es-MX" sz="1600">
            <a:solidFill>
              <a:schemeClr val="bg1"/>
            </a:solidFill>
            <a:latin typeface="Roboto" panose="020B0604020202020204" charset="0"/>
            <a:ea typeface="Roboto" panose="020B0604020202020204" charset="0"/>
          </a:endParaRPr>
        </a:p>
      </dgm:t>
    </dgm:pt>
    <dgm:pt modelId="{40D5727E-225F-4AFE-AA9F-6D579ED08964}" type="sibTrans" cxnId="{474C0748-C005-41B8-9B0F-4CB9221B2D81}">
      <dgm:prSet/>
      <dgm:spPr/>
      <dgm:t>
        <a:bodyPr/>
        <a:lstStyle/>
        <a:p>
          <a:endParaRPr lang="es-MX" sz="1600">
            <a:solidFill>
              <a:schemeClr val="bg1"/>
            </a:solidFill>
            <a:latin typeface="Roboto" panose="020B0604020202020204" charset="0"/>
            <a:ea typeface="Roboto" panose="020B0604020202020204" charset="0"/>
          </a:endParaRPr>
        </a:p>
      </dgm:t>
    </dgm:pt>
    <dgm:pt modelId="{E2CC0688-421E-4725-A7CC-06439DEDC088}">
      <dgm:prSet phldrT="[Texto]" custT="1"/>
      <dgm:spPr/>
      <dgm:t>
        <a:bodyPr/>
        <a:lstStyle/>
        <a:p>
          <a:r>
            <a:rPr lang="es-MX" sz="1600" b="1">
              <a:solidFill>
                <a:schemeClr val="bg1"/>
              </a:solidFill>
              <a:latin typeface="Roboto" panose="020B0604020202020204" charset="0"/>
              <a:ea typeface="Roboto" panose="020B0604020202020204" charset="0"/>
            </a:rPr>
            <a:t>Estáticos</a:t>
          </a:r>
          <a:endParaRPr lang="es-MX" sz="1600" b="1" dirty="0">
            <a:solidFill>
              <a:schemeClr val="bg1"/>
            </a:solidFill>
            <a:latin typeface="Roboto" panose="020B0604020202020204" charset="0"/>
            <a:ea typeface="Roboto" panose="020B0604020202020204" charset="0"/>
          </a:endParaRPr>
        </a:p>
      </dgm:t>
    </dgm:pt>
    <dgm:pt modelId="{A19B728F-A270-496C-A99B-275B6F600E74}" type="parTrans" cxnId="{D493B396-670B-4DFD-AD93-57C5C6CBB1EC}">
      <dgm:prSet/>
      <dgm:spPr/>
      <dgm:t>
        <a:bodyPr/>
        <a:lstStyle/>
        <a:p>
          <a:endParaRPr lang="es-MX" sz="1600">
            <a:solidFill>
              <a:schemeClr val="bg1"/>
            </a:solidFill>
            <a:latin typeface="Roboto" panose="020B0604020202020204" charset="0"/>
            <a:ea typeface="Roboto" panose="020B0604020202020204" charset="0"/>
          </a:endParaRPr>
        </a:p>
      </dgm:t>
    </dgm:pt>
    <dgm:pt modelId="{9FC7B632-9FAC-49D4-9945-9E4AA2DB58E2}" type="sibTrans" cxnId="{D493B396-670B-4DFD-AD93-57C5C6CBB1EC}">
      <dgm:prSet/>
      <dgm:spPr/>
      <dgm:t>
        <a:bodyPr/>
        <a:lstStyle/>
        <a:p>
          <a:endParaRPr lang="es-MX" sz="1600">
            <a:solidFill>
              <a:schemeClr val="bg1"/>
            </a:solidFill>
            <a:latin typeface="Roboto" panose="020B0604020202020204" charset="0"/>
            <a:ea typeface="Roboto" panose="020B0604020202020204" charset="0"/>
          </a:endParaRPr>
        </a:p>
      </dgm:t>
    </dgm:pt>
    <dgm:pt modelId="{74858B30-E86B-47C7-91EE-A166A7E18F5D}">
      <dgm:prSet phldrT="[Texto]" custT="1"/>
      <dgm:spPr/>
      <dgm:t>
        <a:bodyPr/>
        <a:lstStyle/>
        <a:p>
          <a:pPr>
            <a:buNone/>
          </a:pPr>
          <a:r>
            <a:rPr lang="es-MX" sz="1600">
              <a:solidFill>
                <a:schemeClr val="bg1"/>
              </a:solidFill>
              <a:latin typeface="Roboto" panose="020B0604020202020204" charset="0"/>
              <a:ea typeface="Roboto" panose="020B0604020202020204" charset="0"/>
            </a:rPr>
            <a:t>En un instante determinado sólo pueden ejecutar uno.</a:t>
          </a:r>
          <a:endParaRPr lang="es-MX" sz="1600" dirty="0">
            <a:solidFill>
              <a:schemeClr val="bg1"/>
            </a:solidFill>
            <a:latin typeface="Roboto" panose="020B0604020202020204" charset="0"/>
            <a:ea typeface="Roboto" panose="020B0604020202020204" charset="0"/>
          </a:endParaRPr>
        </a:p>
      </dgm:t>
    </dgm:pt>
    <dgm:pt modelId="{075B9BDF-A8B5-4494-8B51-75248341ADE9}" type="parTrans" cxnId="{A1104F52-99C4-49AB-8FEB-22AC17724745}">
      <dgm:prSet/>
      <dgm:spPr/>
      <dgm:t>
        <a:bodyPr/>
        <a:lstStyle/>
        <a:p>
          <a:endParaRPr lang="es-MX" sz="1600">
            <a:solidFill>
              <a:schemeClr val="bg1"/>
            </a:solidFill>
            <a:latin typeface="Roboto" panose="020B0604020202020204" charset="0"/>
            <a:ea typeface="Roboto" panose="020B0604020202020204" charset="0"/>
          </a:endParaRPr>
        </a:p>
      </dgm:t>
    </dgm:pt>
    <dgm:pt modelId="{ACD5CA82-C00A-4E8F-8B5D-7F9E132A6D55}" type="sibTrans" cxnId="{A1104F52-99C4-49AB-8FEB-22AC17724745}">
      <dgm:prSet/>
      <dgm:spPr/>
      <dgm:t>
        <a:bodyPr/>
        <a:lstStyle/>
        <a:p>
          <a:endParaRPr lang="es-MX" sz="1600">
            <a:solidFill>
              <a:schemeClr val="bg1"/>
            </a:solidFill>
            <a:latin typeface="Roboto" panose="020B0604020202020204" charset="0"/>
            <a:ea typeface="Roboto" panose="020B0604020202020204" charset="0"/>
          </a:endParaRPr>
        </a:p>
      </dgm:t>
    </dgm:pt>
    <dgm:pt modelId="{59EC29A5-0DD5-4E78-BD8D-AE233ABE161C}">
      <dgm:prSet phldrT="[Texto]" custT="1"/>
      <dgm:spPr/>
      <dgm:t>
        <a:bodyPr/>
        <a:lstStyle/>
        <a:p>
          <a:r>
            <a:rPr lang="es-MX" sz="1600" b="1">
              <a:solidFill>
                <a:schemeClr val="bg1"/>
              </a:solidFill>
              <a:latin typeface="Roboto" panose="020B0604020202020204" charset="0"/>
              <a:ea typeface="Roboto" panose="020B0604020202020204" charset="0"/>
            </a:rPr>
            <a:t>Dinámicos</a:t>
          </a:r>
          <a:endParaRPr lang="es-MX" sz="1600" b="1" dirty="0">
            <a:solidFill>
              <a:schemeClr val="bg1"/>
            </a:solidFill>
            <a:latin typeface="Roboto" panose="020B0604020202020204" charset="0"/>
            <a:ea typeface="Roboto" panose="020B0604020202020204" charset="0"/>
          </a:endParaRPr>
        </a:p>
      </dgm:t>
    </dgm:pt>
    <dgm:pt modelId="{080D8965-93FC-4F58-A399-D8B5145509AE}" type="parTrans" cxnId="{9AD354E4-B2AA-427C-B459-3F8CD147E87F}">
      <dgm:prSet/>
      <dgm:spPr/>
      <dgm:t>
        <a:bodyPr/>
        <a:lstStyle/>
        <a:p>
          <a:endParaRPr lang="es-MX" sz="1600">
            <a:solidFill>
              <a:schemeClr val="bg1"/>
            </a:solidFill>
            <a:latin typeface="Roboto" panose="020B0604020202020204" charset="0"/>
            <a:ea typeface="Roboto" panose="020B0604020202020204" charset="0"/>
          </a:endParaRPr>
        </a:p>
      </dgm:t>
    </dgm:pt>
    <dgm:pt modelId="{5A1581DC-B74D-443A-BF40-01B2626A93A9}" type="sibTrans" cxnId="{9AD354E4-B2AA-427C-B459-3F8CD147E87F}">
      <dgm:prSet/>
      <dgm:spPr/>
      <dgm:t>
        <a:bodyPr/>
        <a:lstStyle/>
        <a:p>
          <a:endParaRPr lang="es-MX" sz="1600">
            <a:solidFill>
              <a:schemeClr val="bg1"/>
            </a:solidFill>
            <a:latin typeface="Roboto" panose="020B0604020202020204" charset="0"/>
            <a:ea typeface="Roboto" panose="020B0604020202020204" charset="0"/>
          </a:endParaRPr>
        </a:p>
      </dgm:t>
    </dgm:pt>
    <dgm:pt modelId="{1628EA7A-426C-4B64-883F-087EF980C30C}">
      <dgm:prSet phldrT="[Texto]" custT="1"/>
      <dgm:spPr/>
      <dgm:t>
        <a:bodyPr/>
        <a:lstStyle/>
        <a:p>
          <a:r>
            <a:rPr lang="es-MX" sz="1600" b="1">
              <a:solidFill>
                <a:schemeClr val="bg1"/>
              </a:solidFill>
              <a:latin typeface="Roboto" panose="020B0604020202020204" charset="0"/>
              <a:ea typeface="Roboto" panose="020B0604020202020204" charset="0"/>
            </a:rPr>
            <a:t>Lineal</a:t>
          </a:r>
          <a:endParaRPr lang="es-MX" sz="1600" b="1" dirty="0">
            <a:solidFill>
              <a:schemeClr val="bg1"/>
            </a:solidFill>
            <a:latin typeface="Roboto" panose="020B0604020202020204" charset="0"/>
            <a:ea typeface="Roboto" panose="020B0604020202020204" charset="0"/>
          </a:endParaRPr>
        </a:p>
      </dgm:t>
    </dgm:pt>
    <dgm:pt modelId="{2D44001F-C50D-4A54-AD02-82AFCBDAC47A}" type="parTrans" cxnId="{59FF8591-AE55-42D9-B01C-F80413CA9E07}">
      <dgm:prSet/>
      <dgm:spPr/>
      <dgm:t>
        <a:bodyPr/>
        <a:lstStyle/>
        <a:p>
          <a:endParaRPr lang="es-MX" sz="1600">
            <a:solidFill>
              <a:schemeClr val="bg1"/>
            </a:solidFill>
            <a:latin typeface="Roboto" panose="020B0604020202020204" charset="0"/>
            <a:ea typeface="Roboto" panose="020B0604020202020204" charset="0"/>
          </a:endParaRPr>
        </a:p>
      </dgm:t>
    </dgm:pt>
    <dgm:pt modelId="{D3AE743E-7FDD-4FF9-8E75-C4296117EA36}" type="sibTrans" cxnId="{59FF8591-AE55-42D9-B01C-F80413CA9E07}">
      <dgm:prSet/>
      <dgm:spPr/>
      <dgm:t>
        <a:bodyPr/>
        <a:lstStyle/>
        <a:p>
          <a:endParaRPr lang="es-MX" sz="1600">
            <a:solidFill>
              <a:schemeClr val="bg1"/>
            </a:solidFill>
            <a:latin typeface="Roboto" panose="020B0604020202020204" charset="0"/>
            <a:ea typeface="Roboto" panose="020B0604020202020204" charset="0"/>
          </a:endParaRPr>
        </a:p>
      </dgm:t>
    </dgm:pt>
    <dgm:pt modelId="{3AEF4CCE-EB96-4925-8E10-360DD57554F6}">
      <dgm:prSet custT="1"/>
      <dgm:spPr/>
      <dgm:t>
        <a:bodyPr/>
        <a:lstStyle/>
        <a:p>
          <a:pPr>
            <a:buNone/>
          </a:pPr>
          <a:r>
            <a:rPr lang="es-MX" sz="1600">
              <a:solidFill>
                <a:schemeClr val="bg1"/>
              </a:solidFill>
              <a:latin typeface="Roboto" panose="020B0604020202020204" charset="0"/>
              <a:ea typeface="Roboto" panose="020B0604020202020204" charset="0"/>
            </a:rPr>
            <a:t>Pueden ejecutar simultáneamente varios procesos.</a:t>
          </a:r>
          <a:endParaRPr lang="es-MX" sz="1600" dirty="0">
            <a:solidFill>
              <a:schemeClr val="bg1"/>
            </a:solidFill>
            <a:latin typeface="Roboto" panose="020B0604020202020204" charset="0"/>
            <a:ea typeface="Roboto" panose="020B0604020202020204" charset="0"/>
          </a:endParaRPr>
        </a:p>
      </dgm:t>
    </dgm:pt>
    <dgm:pt modelId="{3D5C96D0-3173-4C94-A930-9F0A380128A8}" type="parTrans" cxnId="{00B0B05F-9658-4F33-A73F-AD2E7616417E}">
      <dgm:prSet/>
      <dgm:spPr/>
      <dgm:t>
        <a:bodyPr/>
        <a:lstStyle/>
        <a:p>
          <a:endParaRPr lang="es-MX" sz="1600">
            <a:solidFill>
              <a:schemeClr val="bg1"/>
            </a:solidFill>
            <a:latin typeface="Roboto" panose="020B0604020202020204" charset="0"/>
            <a:ea typeface="Roboto" panose="020B0604020202020204" charset="0"/>
          </a:endParaRPr>
        </a:p>
      </dgm:t>
    </dgm:pt>
    <dgm:pt modelId="{61F38D73-6E9B-4DDB-A554-F42A2C509756}" type="sibTrans" cxnId="{00B0B05F-9658-4F33-A73F-AD2E7616417E}">
      <dgm:prSet/>
      <dgm:spPr/>
      <dgm:t>
        <a:bodyPr/>
        <a:lstStyle/>
        <a:p>
          <a:endParaRPr lang="es-MX" sz="1600">
            <a:solidFill>
              <a:schemeClr val="bg1"/>
            </a:solidFill>
            <a:latin typeface="Roboto" panose="020B0604020202020204" charset="0"/>
            <a:ea typeface="Roboto" panose="020B0604020202020204" charset="0"/>
          </a:endParaRPr>
        </a:p>
      </dgm:t>
    </dgm:pt>
    <dgm:pt modelId="{DC4D757A-64A8-47B6-94F4-3BC2906B78D3}">
      <dgm:prSet custT="1"/>
      <dgm:spPr/>
      <dgm:t>
        <a:bodyPr/>
        <a:lstStyle/>
        <a:p>
          <a:r>
            <a:rPr lang="es-MX" sz="1600" b="1">
              <a:solidFill>
                <a:schemeClr val="bg1"/>
              </a:solidFill>
              <a:latin typeface="Roboto" panose="020B0604020202020204" charset="0"/>
              <a:ea typeface="Roboto" panose="020B0604020202020204" charset="0"/>
            </a:rPr>
            <a:t>No lineal</a:t>
          </a:r>
          <a:endParaRPr lang="es-MX" sz="1600" b="1" dirty="0">
            <a:solidFill>
              <a:schemeClr val="bg1"/>
            </a:solidFill>
            <a:latin typeface="Roboto" panose="020B0604020202020204" charset="0"/>
            <a:ea typeface="Roboto" panose="020B0604020202020204" charset="0"/>
          </a:endParaRPr>
        </a:p>
      </dgm:t>
    </dgm:pt>
    <dgm:pt modelId="{6CD42EC8-AE30-4545-A505-DBC79886ED5D}" type="parTrans" cxnId="{9AE18D48-0148-48EB-991A-93316DF822E8}">
      <dgm:prSet/>
      <dgm:spPr/>
      <dgm:t>
        <a:bodyPr/>
        <a:lstStyle/>
        <a:p>
          <a:endParaRPr lang="es-MX" sz="1600">
            <a:solidFill>
              <a:schemeClr val="bg1"/>
            </a:solidFill>
            <a:latin typeface="Roboto" panose="020B0604020202020204" charset="0"/>
            <a:ea typeface="Roboto" panose="020B0604020202020204" charset="0"/>
          </a:endParaRPr>
        </a:p>
      </dgm:t>
    </dgm:pt>
    <dgm:pt modelId="{794C8434-0740-4E28-8C4E-D7B3412E1775}" type="sibTrans" cxnId="{9AE18D48-0148-48EB-991A-93316DF822E8}">
      <dgm:prSet/>
      <dgm:spPr/>
      <dgm:t>
        <a:bodyPr/>
        <a:lstStyle/>
        <a:p>
          <a:endParaRPr lang="es-MX" sz="1600">
            <a:solidFill>
              <a:schemeClr val="bg1"/>
            </a:solidFill>
            <a:latin typeface="Roboto" panose="020B0604020202020204" charset="0"/>
            <a:ea typeface="Roboto" panose="020B0604020202020204" charset="0"/>
          </a:endParaRPr>
        </a:p>
      </dgm:t>
    </dgm:pt>
    <dgm:pt modelId="{42357868-28A7-4A2F-97E5-079785A0D3C4}">
      <dgm:prSet custT="1"/>
      <dgm:spPr/>
      <dgm:t>
        <a:bodyPr/>
        <a:lstStyle/>
        <a:p>
          <a:pPr>
            <a:buNone/>
          </a:pPr>
          <a:r>
            <a:rPr lang="es-MX" sz="1600">
              <a:solidFill>
                <a:schemeClr val="bg1"/>
              </a:solidFill>
              <a:latin typeface="Roboto" panose="020B0604020202020204" charset="0"/>
              <a:ea typeface="Roboto" panose="020B0604020202020204" charset="0"/>
            </a:rPr>
            <a:t>A cada etapa sólo le puede seguir otra etapa concreta.</a:t>
          </a:r>
          <a:endParaRPr lang="es-MX" sz="1600" dirty="0">
            <a:solidFill>
              <a:schemeClr val="bg1"/>
            </a:solidFill>
            <a:latin typeface="Roboto" panose="020B0604020202020204" charset="0"/>
            <a:ea typeface="Roboto" panose="020B0604020202020204" charset="0"/>
          </a:endParaRPr>
        </a:p>
      </dgm:t>
    </dgm:pt>
    <dgm:pt modelId="{F7DEB9E7-8E2A-40CA-8D66-AE26C4008381}" type="parTrans" cxnId="{3DEC2AD7-132D-453D-8D57-E736CCE7E327}">
      <dgm:prSet/>
      <dgm:spPr/>
      <dgm:t>
        <a:bodyPr/>
        <a:lstStyle/>
        <a:p>
          <a:endParaRPr lang="es-MX" sz="1600">
            <a:solidFill>
              <a:schemeClr val="bg1"/>
            </a:solidFill>
            <a:latin typeface="Roboto" panose="020B0604020202020204" charset="0"/>
            <a:ea typeface="Roboto" panose="020B0604020202020204" charset="0"/>
          </a:endParaRPr>
        </a:p>
      </dgm:t>
    </dgm:pt>
    <dgm:pt modelId="{683CC5F5-E8B7-494A-8A96-5CB7956891C5}" type="sibTrans" cxnId="{3DEC2AD7-132D-453D-8D57-E736CCE7E327}">
      <dgm:prSet/>
      <dgm:spPr/>
      <dgm:t>
        <a:bodyPr/>
        <a:lstStyle/>
        <a:p>
          <a:endParaRPr lang="es-MX" sz="1600">
            <a:solidFill>
              <a:schemeClr val="bg1"/>
            </a:solidFill>
            <a:latin typeface="Roboto" panose="020B0604020202020204" charset="0"/>
            <a:ea typeface="Roboto" panose="020B0604020202020204" charset="0"/>
          </a:endParaRPr>
        </a:p>
      </dgm:t>
    </dgm:pt>
    <dgm:pt modelId="{62898394-1C89-42A0-8FDC-99A6F1FEDBA0}">
      <dgm:prSet custT="1"/>
      <dgm:spPr/>
      <dgm:t>
        <a:bodyPr/>
        <a:lstStyle/>
        <a:p>
          <a:pPr>
            <a:buNone/>
          </a:pPr>
          <a:r>
            <a:rPr lang="es-MX" sz="1600">
              <a:solidFill>
                <a:schemeClr val="bg1"/>
              </a:solidFill>
              <a:latin typeface="Roboto" panose="020B0604020202020204" charset="0"/>
              <a:ea typeface="Roboto" panose="020B0604020202020204" charset="0"/>
            </a:rPr>
            <a:t>Se pueden establecer recorridos complejos de las etapas.</a:t>
          </a:r>
          <a:endParaRPr lang="es-MX" sz="1600" dirty="0">
            <a:solidFill>
              <a:schemeClr val="bg1"/>
            </a:solidFill>
            <a:latin typeface="Roboto" panose="020B0604020202020204" charset="0"/>
            <a:ea typeface="Roboto" panose="020B0604020202020204" charset="0"/>
          </a:endParaRPr>
        </a:p>
      </dgm:t>
    </dgm:pt>
    <dgm:pt modelId="{84F0325D-1055-4831-B7ED-AD0AA846D336}" type="parTrans" cxnId="{9D0C4976-7FFC-47CF-A255-106A133C7A56}">
      <dgm:prSet/>
      <dgm:spPr/>
      <dgm:t>
        <a:bodyPr/>
        <a:lstStyle/>
        <a:p>
          <a:endParaRPr lang="es-MX" sz="1600">
            <a:solidFill>
              <a:schemeClr val="bg1"/>
            </a:solidFill>
            <a:latin typeface="Roboto" panose="020B0604020202020204" charset="0"/>
            <a:ea typeface="Roboto" panose="020B0604020202020204" charset="0"/>
          </a:endParaRPr>
        </a:p>
      </dgm:t>
    </dgm:pt>
    <dgm:pt modelId="{34AAFD34-FD93-4C67-B366-A0B3D2B68BF6}" type="sibTrans" cxnId="{9D0C4976-7FFC-47CF-A255-106A133C7A56}">
      <dgm:prSet/>
      <dgm:spPr/>
      <dgm:t>
        <a:bodyPr/>
        <a:lstStyle/>
        <a:p>
          <a:endParaRPr lang="es-MX" sz="1600">
            <a:solidFill>
              <a:schemeClr val="bg1"/>
            </a:solidFill>
            <a:latin typeface="Roboto" panose="020B0604020202020204" charset="0"/>
            <a:ea typeface="Roboto" panose="020B0604020202020204" charset="0"/>
          </a:endParaRPr>
        </a:p>
      </dgm:t>
    </dgm:pt>
    <dgm:pt modelId="{A51B6A56-5A8F-4E1F-B189-DD0680375D69}" type="pres">
      <dgm:prSet presAssocID="{0930A177-454F-4F07-B04A-F556164F2C71}" presName="Name0" presStyleCnt="0">
        <dgm:presLayoutVars>
          <dgm:dir/>
          <dgm:animLvl val="lvl"/>
          <dgm:resizeHandles val="exact"/>
        </dgm:presLayoutVars>
      </dgm:prSet>
      <dgm:spPr/>
    </dgm:pt>
    <dgm:pt modelId="{DEC324EB-714A-47CF-BBFD-1958DB9126E2}" type="pres">
      <dgm:prSet presAssocID="{2613F93A-33F6-430F-B863-F97E7ACB6987}" presName="linNode" presStyleCnt="0"/>
      <dgm:spPr/>
    </dgm:pt>
    <dgm:pt modelId="{3FED2D93-5B0A-43AC-AC54-2B66E113A531}" type="pres">
      <dgm:prSet presAssocID="{2613F93A-33F6-430F-B863-F97E7ACB6987}" presName="parentText" presStyleLbl="node1" presStyleIdx="0" presStyleCnt="6" custScaleX="65932" custLinFactNeighborX="-4" custLinFactNeighborY="1050">
        <dgm:presLayoutVars>
          <dgm:chMax val="1"/>
          <dgm:bulletEnabled val="1"/>
        </dgm:presLayoutVars>
      </dgm:prSet>
      <dgm:spPr/>
    </dgm:pt>
    <dgm:pt modelId="{4E7E3B24-2516-496B-AB98-EE38C14FADFE}" type="pres">
      <dgm:prSet presAssocID="{2613F93A-33F6-430F-B863-F97E7ACB6987}" presName="descendantText" presStyleLbl="alignAccFollowNode1" presStyleIdx="0" presStyleCnt="6" custScaleX="121588">
        <dgm:presLayoutVars>
          <dgm:bulletEnabled val="1"/>
        </dgm:presLayoutVars>
      </dgm:prSet>
      <dgm:spPr/>
    </dgm:pt>
    <dgm:pt modelId="{28236D83-040D-4898-A39C-BB85AA6D8B5F}" type="pres">
      <dgm:prSet presAssocID="{F6EDE497-7F22-4158-AC3F-0F6410704354}" presName="sp" presStyleCnt="0"/>
      <dgm:spPr/>
    </dgm:pt>
    <dgm:pt modelId="{8D4DF664-5F5D-4C2B-9872-69E8029803A9}" type="pres">
      <dgm:prSet presAssocID="{7C67C170-924D-4515-9BF7-3FC9D24F1721}" presName="linNode" presStyleCnt="0"/>
      <dgm:spPr/>
    </dgm:pt>
    <dgm:pt modelId="{87C50D42-6E1D-4DF9-80E8-861EAA365228}" type="pres">
      <dgm:prSet presAssocID="{7C67C170-924D-4515-9BF7-3FC9D24F1721}" presName="parentText" presStyleLbl="node1" presStyleIdx="1" presStyleCnt="6" custScaleX="66592">
        <dgm:presLayoutVars>
          <dgm:chMax val="1"/>
          <dgm:bulletEnabled val="1"/>
        </dgm:presLayoutVars>
      </dgm:prSet>
      <dgm:spPr/>
    </dgm:pt>
    <dgm:pt modelId="{84658B09-E5D1-4582-9BD1-419B9B385095}" type="pres">
      <dgm:prSet presAssocID="{7C67C170-924D-4515-9BF7-3FC9D24F1721}" presName="descendantText" presStyleLbl="alignAccFollowNode1" presStyleIdx="1" presStyleCnt="6" custScaleX="122831">
        <dgm:presLayoutVars>
          <dgm:bulletEnabled val="1"/>
        </dgm:presLayoutVars>
      </dgm:prSet>
      <dgm:spPr/>
    </dgm:pt>
    <dgm:pt modelId="{91053437-D331-4BA5-8CFE-1E335DAED844}" type="pres">
      <dgm:prSet presAssocID="{7D3BA9FF-F7E7-41FF-A384-CCF8197A1090}" presName="sp" presStyleCnt="0"/>
      <dgm:spPr/>
    </dgm:pt>
    <dgm:pt modelId="{A4516FDF-2A8C-425F-B2EA-CF39B9E938A9}" type="pres">
      <dgm:prSet presAssocID="{E2CC0688-421E-4725-A7CC-06439DEDC088}" presName="linNode" presStyleCnt="0"/>
      <dgm:spPr/>
    </dgm:pt>
    <dgm:pt modelId="{87BE1053-2E5A-4CED-A4C5-8E94BC60A318}" type="pres">
      <dgm:prSet presAssocID="{E2CC0688-421E-4725-A7CC-06439DEDC088}" presName="parentText" presStyleLbl="node1" presStyleIdx="2" presStyleCnt="6" custScaleX="72003">
        <dgm:presLayoutVars>
          <dgm:chMax val="1"/>
          <dgm:bulletEnabled val="1"/>
        </dgm:presLayoutVars>
      </dgm:prSet>
      <dgm:spPr/>
    </dgm:pt>
    <dgm:pt modelId="{FF012673-2D6A-457B-9257-52C1B2FFA558}" type="pres">
      <dgm:prSet presAssocID="{E2CC0688-421E-4725-A7CC-06439DEDC088}" presName="descendantText" presStyleLbl="alignAccFollowNode1" presStyleIdx="2" presStyleCnt="6" custScaleX="132775">
        <dgm:presLayoutVars>
          <dgm:bulletEnabled val="1"/>
        </dgm:presLayoutVars>
      </dgm:prSet>
      <dgm:spPr/>
    </dgm:pt>
    <dgm:pt modelId="{8B0EB283-1D0D-4FC2-AD96-A06E6ABFEFD4}" type="pres">
      <dgm:prSet presAssocID="{9FC7B632-9FAC-49D4-9945-9E4AA2DB58E2}" presName="sp" presStyleCnt="0"/>
      <dgm:spPr/>
    </dgm:pt>
    <dgm:pt modelId="{A2BFEC6F-7D84-478D-A432-4C71EC3790BE}" type="pres">
      <dgm:prSet presAssocID="{59EC29A5-0DD5-4E78-BD8D-AE233ABE161C}" presName="linNode" presStyleCnt="0"/>
      <dgm:spPr/>
    </dgm:pt>
    <dgm:pt modelId="{F7C1AC5A-38E8-416E-91C5-98724F4EFA66}" type="pres">
      <dgm:prSet presAssocID="{59EC29A5-0DD5-4E78-BD8D-AE233ABE161C}" presName="parentText" presStyleLbl="node1" presStyleIdx="3" presStyleCnt="6" custScaleX="64901">
        <dgm:presLayoutVars>
          <dgm:chMax val="1"/>
          <dgm:bulletEnabled val="1"/>
        </dgm:presLayoutVars>
      </dgm:prSet>
      <dgm:spPr/>
    </dgm:pt>
    <dgm:pt modelId="{5C7BBB5E-3785-437D-884F-224DF7D48E70}" type="pres">
      <dgm:prSet presAssocID="{59EC29A5-0DD5-4E78-BD8D-AE233ABE161C}" presName="descendantText" presStyleLbl="alignAccFollowNode1" presStyleIdx="3" presStyleCnt="6" custScaleX="119598">
        <dgm:presLayoutVars>
          <dgm:bulletEnabled val="1"/>
        </dgm:presLayoutVars>
      </dgm:prSet>
      <dgm:spPr/>
    </dgm:pt>
    <dgm:pt modelId="{4760A9B3-CB81-4DE7-B8D7-2A95CF8651F1}" type="pres">
      <dgm:prSet presAssocID="{5A1581DC-B74D-443A-BF40-01B2626A93A9}" presName="sp" presStyleCnt="0"/>
      <dgm:spPr/>
    </dgm:pt>
    <dgm:pt modelId="{37F8536D-4D9F-4BDC-B37B-88344F5FD5F7}" type="pres">
      <dgm:prSet presAssocID="{1628EA7A-426C-4B64-883F-087EF980C30C}" presName="linNode" presStyleCnt="0"/>
      <dgm:spPr/>
    </dgm:pt>
    <dgm:pt modelId="{1122074C-D1BD-4C88-A607-3DBA21B17212}" type="pres">
      <dgm:prSet presAssocID="{1628EA7A-426C-4B64-883F-087EF980C30C}" presName="parentText" presStyleLbl="node1" presStyleIdx="4" presStyleCnt="6" custScaleX="70401">
        <dgm:presLayoutVars>
          <dgm:chMax val="1"/>
          <dgm:bulletEnabled val="1"/>
        </dgm:presLayoutVars>
      </dgm:prSet>
      <dgm:spPr/>
    </dgm:pt>
    <dgm:pt modelId="{6383ADC7-CDA4-46E3-AA26-177974975B90}" type="pres">
      <dgm:prSet presAssocID="{1628EA7A-426C-4B64-883F-087EF980C30C}" presName="descendantText" presStyleLbl="alignAccFollowNode1" presStyleIdx="4" presStyleCnt="6" custScaleX="129783">
        <dgm:presLayoutVars>
          <dgm:bulletEnabled val="1"/>
        </dgm:presLayoutVars>
      </dgm:prSet>
      <dgm:spPr/>
    </dgm:pt>
    <dgm:pt modelId="{6C10CAE9-FC1D-4458-BADD-CF28E6DA1A30}" type="pres">
      <dgm:prSet presAssocID="{D3AE743E-7FDD-4FF9-8E75-C4296117EA36}" presName="sp" presStyleCnt="0"/>
      <dgm:spPr/>
    </dgm:pt>
    <dgm:pt modelId="{FF421374-70E0-4CB4-ACEE-3431D586CC27}" type="pres">
      <dgm:prSet presAssocID="{DC4D757A-64A8-47B6-94F4-3BC2906B78D3}" presName="linNode" presStyleCnt="0"/>
      <dgm:spPr/>
    </dgm:pt>
    <dgm:pt modelId="{20A86368-63DF-4ECA-AC6B-183EA8395172}" type="pres">
      <dgm:prSet presAssocID="{DC4D757A-64A8-47B6-94F4-3BC2906B78D3}" presName="parentText" presStyleLbl="node1" presStyleIdx="5" presStyleCnt="6" custScaleX="64901" custLinFactNeighborY="172">
        <dgm:presLayoutVars>
          <dgm:chMax val="1"/>
          <dgm:bulletEnabled val="1"/>
        </dgm:presLayoutVars>
      </dgm:prSet>
      <dgm:spPr/>
    </dgm:pt>
    <dgm:pt modelId="{F60C948A-4825-4D5E-8DEE-F1C00C54F803}" type="pres">
      <dgm:prSet presAssocID="{DC4D757A-64A8-47B6-94F4-3BC2906B78D3}" presName="descendantText" presStyleLbl="alignAccFollowNode1" presStyleIdx="5" presStyleCnt="6" custScaleX="119598">
        <dgm:presLayoutVars>
          <dgm:bulletEnabled val="1"/>
        </dgm:presLayoutVars>
      </dgm:prSet>
      <dgm:spPr/>
    </dgm:pt>
  </dgm:ptLst>
  <dgm:cxnLst>
    <dgm:cxn modelId="{214AB00D-9B0F-4FD4-9BF9-D0F08E5CE6E5}" type="presOf" srcId="{7C67C170-924D-4515-9BF7-3FC9D24F1721}" destId="{87C50D42-6E1D-4DF9-80E8-861EAA365228}" srcOrd="0" destOrd="0" presId="urn:microsoft.com/office/officeart/2005/8/layout/vList5"/>
    <dgm:cxn modelId="{222CD929-3B26-4017-BB89-FAFF76F24B76}" type="presOf" srcId="{E2CC0688-421E-4725-A7CC-06439DEDC088}" destId="{87BE1053-2E5A-4CED-A4C5-8E94BC60A318}" srcOrd="0" destOrd="0" presId="urn:microsoft.com/office/officeart/2005/8/layout/vList5"/>
    <dgm:cxn modelId="{0F83D72B-69BA-4FD9-8C3C-391B8DDC7D99}" srcId="{0930A177-454F-4F07-B04A-F556164F2C71}" destId="{2613F93A-33F6-430F-B863-F97E7ACB6987}" srcOrd="0" destOrd="0" parTransId="{5B5157AA-B587-414B-819C-CB4C586A79EA}" sibTransId="{F6EDE497-7F22-4158-AC3F-0F6410704354}"/>
    <dgm:cxn modelId="{142B9931-AA3F-4845-8A18-6BE87654E9D5}" srcId="{0930A177-454F-4F07-B04A-F556164F2C71}" destId="{7C67C170-924D-4515-9BF7-3FC9D24F1721}" srcOrd="1" destOrd="0" parTransId="{98203B8A-446E-48D4-B769-C21A0254CACB}" sibTransId="{7D3BA9FF-F7E7-41FF-A384-CCF8197A1090}"/>
    <dgm:cxn modelId="{00B0B05F-9658-4F33-A73F-AD2E7616417E}" srcId="{59EC29A5-0DD5-4E78-BD8D-AE233ABE161C}" destId="{3AEF4CCE-EB96-4925-8E10-360DD57554F6}" srcOrd="0" destOrd="0" parTransId="{3D5C96D0-3173-4C94-A930-9F0A380128A8}" sibTransId="{61F38D73-6E9B-4DDB-A554-F42A2C509756}"/>
    <dgm:cxn modelId="{474C0748-C005-41B8-9B0F-4CB9221B2D81}" srcId="{7C67C170-924D-4515-9BF7-3FC9D24F1721}" destId="{1180EB37-C325-4C2A-AC29-F3CDBD904B7F}" srcOrd="0" destOrd="0" parTransId="{F0518889-D6A8-4172-851F-EB4D2BF883B1}" sibTransId="{40D5727E-225F-4AFE-AA9F-6D579ED08964}"/>
    <dgm:cxn modelId="{9AE18D48-0148-48EB-991A-93316DF822E8}" srcId="{0930A177-454F-4F07-B04A-F556164F2C71}" destId="{DC4D757A-64A8-47B6-94F4-3BC2906B78D3}" srcOrd="5" destOrd="0" parTransId="{6CD42EC8-AE30-4545-A505-DBC79886ED5D}" sibTransId="{794C8434-0740-4E28-8C4E-D7B3412E1775}"/>
    <dgm:cxn modelId="{B957F74A-5DDA-4CB8-BC2A-554750657B8F}" type="presOf" srcId="{DC4D757A-64A8-47B6-94F4-3BC2906B78D3}" destId="{20A86368-63DF-4ECA-AC6B-183EA8395172}" srcOrd="0" destOrd="0" presId="urn:microsoft.com/office/officeart/2005/8/layout/vList5"/>
    <dgm:cxn modelId="{1262964F-DBF4-46FE-9CBC-5937F9ED182A}" type="presOf" srcId="{42357868-28A7-4A2F-97E5-079785A0D3C4}" destId="{6383ADC7-CDA4-46E3-AA26-177974975B90}" srcOrd="0" destOrd="0" presId="urn:microsoft.com/office/officeart/2005/8/layout/vList5"/>
    <dgm:cxn modelId="{C805D451-40B0-4F8E-8707-280F6C208CD4}" type="presOf" srcId="{3AEF4CCE-EB96-4925-8E10-360DD57554F6}" destId="{5C7BBB5E-3785-437D-884F-224DF7D48E70}" srcOrd="0" destOrd="0" presId="urn:microsoft.com/office/officeart/2005/8/layout/vList5"/>
    <dgm:cxn modelId="{A1104F52-99C4-49AB-8FEB-22AC17724745}" srcId="{E2CC0688-421E-4725-A7CC-06439DEDC088}" destId="{74858B30-E86B-47C7-91EE-A166A7E18F5D}" srcOrd="0" destOrd="0" parTransId="{075B9BDF-A8B5-4494-8B51-75248341ADE9}" sibTransId="{ACD5CA82-C00A-4E8F-8B5D-7F9E132A6D55}"/>
    <dgm:cxn modelId="{9D0C4976-7FFC-47CF-A255-106A133C7A56}" srcId="{DC4D757A-64A8-47B6-94F4-3BC2906B78D3}" destId="{62898394-1C89-42A0-8FDC-99A6F1FEDBA0}" srcOrd="0" destOrd="0" parTransId="{84F0325D-1055-4831-B7ED-AD0AA846D336}" sibTransId="{34AAFD34-FD93-4C67-B366-A0B3D2B68BF6}"/>
    <dgm:cxn modelId="{6EE0EA78-4160-4394-8D5C-66E202EE32F8}" type="presOf" srcId="{1628EA7A-426C-4B64-883F-087EF980C30C}" destId="{1122074C-D1BD-4C88-A607-3DBA21B17212}" srcOrd="0" destOrd="0" presId="urn:microsoft.com/office/officeart/2005/8/layout/vList5"/>
    <dgm:cxn modelId="{C83E0159-BD1E-49F9-A5D4-13A626CD1E46}" type="presOf" srcId="{74858B30-E86B-47C7-91EE-A166A7E18F5D}" destId="{FF012673-2D6A-457B-9257-52C1B2FFA558}" srcOrd="0" destOrd="0" presId="urn:microsoft.com/office/officeart/2005/8/layout/vList5"/>
    <dgm:cxn modelId="{3A09617F-E6EA-43B4-91E9-C871A9A7556F}" type="presOf" srcId="{0930A177-454F-4F07-B04A-F556164F2C71}" destId="{A51B6A56-5A8F-4E1F-B189-DD0680375D69}" srcOrd="0" destOrd="0" presId="urn:microsoft.com/office/officeart/2005/8/layout/vList5"/>
    <dgm:cxn modelId="{EF1FF68B-30B5-44FE-9B62-76C5AB634290}" type="presOf" srcId="{62898394-1C89-42A0-8FDC-99A6F1FEDBA0}" destId="{F60C948A-4825-4D5E-8DEE-F1C00C54F803}" srcOrd="0" destOrd="0" presId="urn:microsoft.com/office/officeart/2005/8/layout/vList5"/>
    <dgm:cxn modelId="{59FF8591-AE55-42D9-B01C-F80413CA9E07}" srcId="{0930A177-454F-4F07-B04A-F556164F2C71}" destId="{1628EA7A-426C-4B64-883F-087EF980C30C}" srcOrd="4" destOrd="0" parTransId="{2D44001F-C50D-4A54-AD02-82AFCBDAC47A}" sibTransId="{D3AE743E-7FDD-4FF9-8E75-C4296117EA36}"/>
    <dgm:cxn modelId="{D493B396-670B-4DFD-AD93-57C5C6CBB1EC}" srcId="{0930A177-454F-4F07-B04A-F556164F2C71}" destId="{E2CC0688-421E-4725-A7CC-06439DEDC088}" srcOrd="2" destOrd="0" parTransId="{A19B728F-A270-496C-A99B-275B6F600E74}" sibTransId="{9FC7B632-9FAC-49D4-9945-9E4AA2DB58E2}"/>
    <dgm:cxn modelId="{97A996A1-16D9-4B3A-95E3-7EDE6E59F36A}" type="presOf" srcId="{A53D189B-09FB-44DB-B407-83C93301C187}" destId="{4E7E3B24-2516-496B-AB98-EE38C14FADFE}" srcOrd="0" destOrd="0" presId="urn:microsoft.com/office/officeart/2005/8/layout/vList5"/>
    <dgm:cxn modelId="{3DEC2AD7-132D-453D-8D57-E736CCE7E327}" srcId="{1628EA7A-426C-4B64-883F-087EF980C30C}" destId="{42357868-28A7-4A2F-97E5-079785A0D3C4}" srcOrd="0" destOrd="0" parTransId="{F7DEB9E7-8E2A-40CA-8D66-AE26C4008381}" sibTransId="{683CC5F5-E8B7-494A-8A96-5CB7956891C5}"/>
    <dgm:cxn modelId="{36B984DC-2156-4EB3-B80B-CB1CA924D8FF}" srcId="{2613F93A-33F6-430F-B863-F97E7ACB6987}" destId="{A53D189B-09FB-44DB-B407-83C93301C187}" srcOrd="0" destOrd="0" parTransId="{EA029004-A83C-4EEF-8798-DD627003BD01}" sibTransId="{36D499EE-91F2-4BF1-AE8C-928D0EBDC301}"/>
    <dgm:cxn modelId="{9AD354E4-B2AA-427C-B459-3F8CD147E87F}" srcId="{0930A177-454F-4F07-B04A-F556164F2C71}" destId="{59EC29A5-0DD5-4E78-BD8D-AE233ABE161C}" srcOrd="3" destOrd="0" parTransId="{080D8965-93FC-4F58-A399-D8B5145509AE}" sibTransId="{5A1581DC-B74D-443A-BF40-01B2626A93A9}"/>
    <dgm:cxn modelId="{F67EB1F3-F826-4ACE-A14C-A0422218E7A2}" type="presOf" srcId="{2613F93A-33F6-430F-B863-F97E7ACB6987}" destId="{3FED2D93-5B0A-43AC-AC54-2B66E113A531}" srcOrd="0" destOrd="0" presId="urn:microsoft.com/office/officeart/2005/8/layout/vList5"/>
    <dgm:cxn modelId="{0FDFDCF7-E314-44FD-BCCA-2E119D212CAC}" type="presOf" srcId="{59EC29A5-0DD5-4E78-BD8D-AE233ABE161C}" destId="{F7C1AC5A-38E8-416E-91C5-98724F4EFA66}" srcOrd="0" destOrd="0" presId="urn:microsoft.com/office/officeart/2005/8/layout/vList5"/>
    <dgm:cxn modelId="{FB4AC3F9-8A12-4085-865A-6A0D64C97074}" type="presOf" srcId="{1180EB37-C325-4C2A-AC29-F3CDBD904B7F}" destId="{84658B09-E5D1-4582-9BD1-419B9B385095}" srcOrd="0" destOrd="0" presId="urn:microsoft.com/office/officeart/2005/8/layout/vList5"/>
    <dgm:cxn modelId="{F700EA48-9C75-43A0-9279-B69DF66AE3B6}" type="presParOf" srcId="{A51B6A56-5A8F-4E1F-B189-DD0680375D69}" destId="{DEC324EB-714A-47CF-BBFD-1958DB9126E2}" srcOrd="0" destOrd="0" presId="urn:microsoft.com/office/officeart/2005/8/layout/vList5"/>
    <dgm:cxn modelId="{AB5CA550-545C-4909-BBB6-35C28CA98E43}" type="presParOf" srcId="{DEC324EB-714A-47CF-BBFD-1958DB9126E2}" destId="{3FED2D93-5B0A-43AC-AC54-2B66E113A531}" srcOrd="0" destOrd="0" presId="urn:microsoft.com/office/officeart/2005/8/layout/vList5"/>
    <dgm:cxn modelId="{48B43142-C9F2-48E8-A898-51E51A64019E}" type="presParOf" srcId="{DEC324EB-714A-47CF-BBFD-1958DB9126E2}" destId="{4E7E3B24-2516-496B-AB98-EE38C14FADFE}" srcOrd="1" destOrd="0" presId="urn:microsoft.com/office/officeart/2005/8/layout/vList5"/>
    <dgm:cxn modelId="{7A2AA157-0E09-4D70-80ED-8D64E5F62282}" type="presParOf" srcId="{A51B6A56-5A8F-4E1F-B189-DD0680375D69}" destId="{28236D83-040D-4898-A39C-BB85AA6D8B5F}" srcOrd="1" destOrd="0" presId="urn:microsoft.com/office/officeart/2005/8/layout/vList5"/>
    <dgm:cxn modelId="{A63567C0-A757-47B4-9891-13BC9F5180C5}" type="presParOf" srcId="{A51B6A56-5A8F-4E1F-B189-DD0680375D69}" destId="{8D4DF664-5F5D-4C2B-9872-69E8029803A9}" srcOrd="2" destOrd="0" presId="urn:microsoft.com/office/officeart/2005/8/layout/vList5"/>
    <dgm:cxn modelId="{7D12A210-736D-4152-8F3A-2724DFC2B3AE}" type="presParOf" srcId="{8D4DF664-5F5D-4C2B-9872-69E8029803A9}" destId="{87C50D42-6E1D-4DF9-80E8-861EAA365228}" srcOrd="0" destOrd="0" presId="urn:microsoft.com/office/officeart/2005/8/layout/vList5"/>
    <dgm:cxn modelId="{702BFBE0-72CF-4329-83B7-8E45D83A296C}" type="presParOf" srcId="{8D4DF664-5F5D-4C2B-9872-69E8029803A9}" destId="{84658B09-E5D1-4582-9BD1-419B9B385095}" srcOrd="1" destOrd="0" presId="urn:microsoft.com/office/officeart/2005/8/layout/vList5"/>
    <dgm:cxn modelId="{F0D6A6FB-881B-4042-9190-DD3CBE0ABE23}" type="presParOf" srcId="{A51B6A56-5A8F-4E1F-B189-DD0680375D69}" destId="{91053437-D331-4BA5-8CFE-1E335DAED844}" srcOrd="3" destOrd="0" presId="urn:microsoft.com/office/officeart/2005/8/layout/vList5"/>
    <dgm:cxn modelId="{D0FAB7F4-41F3-4317-8999-AD1B36B178F6}" type="presParOf" srcId="{A51B6A56-5A8F-4E1F-B189-DD0680375D69}" destId="{A4516FDF-2A8C-425F-B2EA-CF39B9E938A9}" srcOrd="4" destOrd="0" presId="urn:microsoft.com/office/officeart/2005/8/layout/vList5"/>
    <dgm:cxn modelId="{37C660B8-F5EF-4ABB-B195-34334AF5DC7F}" type="presParOf" srcId="{A4516FDF-2A8C-425F-B2EA-CF39B9E938A9}" destId="{87BE1053-2E5A-4CED-A4C5-8E94BC60A318}" srcOrd="0" destOrd="0" presId="urn:microsoft.com/office/officeart/2005/8/layout/vList5"/>
    <dgm:cxn modelId="{E555118A-4401-491B-BD2D-E05A999136D9}" type="presParOf" srcId="{A4516FDF-2A8C-425F-B2EA-CF39B9E938A9}" destId="{FF012673-2D6A-457B-9257-52C1B2FFA558}" srcOrd="1" destOrd="0" presId="urn:microsoft.com/office/officeart/2005/8/layout/vList5"/>
    <dgm:cxn modelId="{D128E61C-6E86-4EA2-8BCE-B5F7F31C45C1}" type="presParOf" srcId="{A51B6A56-5A8F-4E1F-B189-DD0680375D69}" destId="{8B0EB283-1D0D-4FC2-AD96-A06E6ABFEFD4}" srcOrd="5" destOrd="0" presId="urn:microsoft.com/office/officeart/2005/8/layout/vList5"/>
    <dgm:cxn modelId="{CBC75807-FC73-4E55-B3CD-9A6F1624D2E1}" type="presParOf" srcId="{A51B6A56-5A8F-4E1F-B189-DD0680375D69}" destId="{A2BFEC6F-7D84-478D-A432-4C71EC3790BE}" srcOrd="6" destOrd="0" presId="urn:microsoft.com/office/officeart/2005/8/layout/vList5"/>
    <dgm:cxn modelId="{A6E041D4-FAF6-43E1-9F42-9AD978155BFC}" type="presParOf" srcId="{A2BFEC6F-7D84-478D-A432-4C71EC3790BE}" destId="{F7C1AC5A-38E8-416E-91C5-98724F4EFA66}" srcOrd="0" destOrd="0" presId="urn:microsoft.com/office/officeart/2005/8/layout/vList5"/>
    <dgm:cxn modelId="{400DED49-B868-4B3F-8803-126C322B37F8}" type="presParOf" srcId="{A2BFEC6F-7D84-478D-A432-4C71EC3790BE}" destId="{5C7BBB5E-3785-437D-884F-224DF7D48E70}" srcOrd="1" destOrd="0" presId="urn:microsoft.com/office/officeart/2005/8/layout/vList5"/>
    <dgm:cxn modelId="{85989B9D-17B2-484D-BE48-58E0512C6FD7}" type="presParOf" srcId="{A51B6A56-5A8F-4E1F-B189-DD0680375D69}" destId="{4760A9B3-CB81-4DE7-B8D7-2A95CF8651F1}" srcOrd="7" destOrd="0" presId="urn:microsoft.com/office/officeart/2005/8/layout/vList5"/>
    <dgm:cxn modelId="{0317F168-F8B2-4B38-B3BD-F4BE7335DF86}" type="presParOf" srcId="{A51B6A56-5A8F-4E1F-B189-DD0680375D69}" destId="{37F8536D-4D9F-4BDC-B37B-88344F5FD5F7}" srcOrd="8" destOrd="0" presId="urn:microsoft.com/office/officeart/2005/8/layout/vList5"/>
    <dgm:cxn modelId="{258331A8-A0DD-4CCB-B7E4-F8D6B283D874}" type="presParOf" srcId="{37F8536D-4D9F-4BDC-B37B-88344F5FD5F7}" destId="{1122074C-D1BD-4C88-A607-3DBA21B17212}" srcOrd="0" destOrd="0" presId="urn:microsoft.com/office/officeart/2005/8/layout/vList5"/>
    <dgm:cxn modelId="{B97EBC9E-800D-417A-A6E6-DC77E12EC8CF}" type="presParOf" srcId="{37F8536D-4D9F-4BDC-B37B-88344F5FD5F7}" destId="{6383ADC7-CDA4-46E3-AA26-177974975B90}" srcOrd="1" destOrd="0" presId="urn:microsoft.com/office/officeart/2005/8/layout/vList5"/>
    <dgm:cxn modelId="{7A71CEA0-A862-4450-A52F-89CD751FA7D5}" type="presParOf" srcId="{A51B6A56-5A8F-4E1F-B189-DD0680375D69}" destId="{6C10CAE9-FC1D-4458-BADD-CF28E6DA1A30}" srcOrd="9" destOrd="0" presId="urn:microsoft.com/office/officeart/2005/8/layout/vList5"/>
    <dgm:cxn modelId="{43165AA5-A2BB-4231-9161-4E76D42F5932}" type="presParOf" srcId="{A51B6A56-5A8F-4E1F-B189-DD0680375D69}" destId="{FF421374-70E0-4CB4-ACEE-3431D586CC27}" srcOrd="10" destOrd="0" presId="urn:microsoft.com/office/officeart/2005/8/layout/vList5"/>
    <dgm:cxn modelId="{29E64DE9-59AD-4929-96A3-74BE014C95E8}" type="presParOf" srcId="{FF421374-70E0-4CB4-ACEE-3431D586CC27}" destId="{20A86368-63DF-4ECA-AC6B-183EA8395172}" srcOrd="0" destOrd="0" presId="urn:microsoft.com/office/officeart/2005/8/layout/vList5"/>
    <dgm:cxn modelId="{1EDB9EA3-E2BC-48B7-A2D5-CF335CFC598B}" type="presParOf" srcId="{FF421374-70E0-4CB4-ACEE-3431D586CC27}" destId="{F60C948A-4825-4D5E-8DEE-F1C00C54F80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5E82B6-ACA8-4DD3-8519-46064C781F90}" type="doc">
      <dgm:prSet loTypeId="urn:microsoft.com/office/officeart/2005/8/layout/hChevron3" loCatId="process" qsTypeId="urn:microsoft.com/office/officeart/2005/8/quickstyle/simple1" qsCatId="simple" csTypeId="urn:microsoft.com/office/officeart/2005/8/colors/accent0_2" csCatId="mainScheme" phldr="1"/>
      <dgm:spPr/>
    </dgm:pt>
    <dgm:pt modelId="{7DF1F075-0350-429E-AF69-C61484E5B5F8}">
      <dgm:prSet phldrT="[Texto]" custT="1"/>
      <dgm:spPr>
        <a:ln>
          <a:solidFill>
            <a:schemeClr val="tx1"/>
          </a:solidFill>
        </a:ln>
      </dgm:spPr>
      <dgm:t>
        <a:bodyPr/>
        <a:lstStyle/>
        <a:p>
          <a:r>
            <a:rPr lang="es-MX" sz="2400" b="1" dirty="0">
              <a:latin typeface="Bebas Neue" panose="020B0604020202020204" charset="0"/>
              <a:ea typeface="Roboto" panose="020B0604020202020204" charset="0"/>
            </a:rPr>
            <a:t>IF</a:t>
          </a:r>
        </a:p>
      </dgm:t>
    </dgm:pt>
    <dgm:pt modelId="{88E79525-BD65-4060-95BB-A5D61C5F2162}" type="parTrans" cxnId="{5A924C32-5F69-4332-A56E-63772202B4F4}">
      <dgm:prSet/>
      <dgm:spPr/>
      <dgm:t>
        <a:bodyPr/>
        <a:lstStyle/>
        <a:p>
          <a:endParaRPr lang="es-MX" sz="2400" b="1">
            <a:latin typeface="Bebas Neue" panose="020B0604020202020204" charset="0"/>
            <a:ea typeface="Roboto" panose="020B0604020202020204" charset="0"/>
          </a:endParaRPr>
        </a:p>
      </dgm:t>
    </dgm:pt>
    <dgm:pt modelId="{C6FCBA54-8E62-45FD-9442-37A85259BDE1}" type="sibTrans" cxnId="{5A924C32-5F69-4332-A56E-63772202B4F4}">
      <dgm:prSet/>
      <dgm:spPr/>
      <dgm:t>
        <a:bodyPr/>
        <a:lstStyle/>
        <a:p>
          <a:endParaRPr lang="es-MX" sz="2400" b="1">
            <a:latin typeface="Bebas Neue" panose="020B0604020202020204" charset="0"/>
            <a:ea typeface="Roboto" panose="020B0604020202020204" charset="0"/>
          </a:endParaRPr>
        </a:p>
      </dgm:t>
    </dgm:pt>
    <dgm:pt modelId="{25CCE6E2-E34C-49F4-A6B6-D8682DEEB1F7}">
      <dgm:prSet phldrT="[Texto]" custT="1"/>
      <dgm:spPr>
        <a:ln>
          <a:solidFill>
            <a:schemeClr val="tx1"/>
          </a:solidFill>
        </a:ln>
      </dgm:spPr>
      <dgm:t>
        <a:bodyPr/>
        <a:lstStyle/>
        <a:p>
          <a:r>
            <a:rPr lang="es-MX" sz="2400" b="1" dirty="0">
              <a:latin typeface="Bebas Neue" panose="020B0604020202020204" charset="0"/>
              <a:ea typeface="Roboto" panose="020B0604020202020204" charset="0"/>
            </a:rPr>
            <a:t>ID</a:t>
          </a:r>
        </a:p>
      </dgm:t>
    </dgm:pt>
    <dgm:pt modelId="{E5FC6AF6-A3B8-44CD-9052-6C1B9685CF4B}" type="parTrans" cxnId="{E45105B8-5396-498F-ADCD-7B05B8BAB283}">
      <dgm:prSet/>
      <dgm:spPr/>
      <dgm:t>
        <a:bodyPr/>
        <a:lstStyle/>
        <a:p>
          <a:endParaRPr lang="es-MX" sz="2400" b="1">
            <a:latin typeface="Bebas Neue" panose="020B0604020202020204" charset="0"/>
            <a:ea typeface="Roboto" panose="020B0604020202020204" charset="0"/>
          </a:endParaRPr>
        </a:p>
      </dgm:t>
    </dgm:pt>
    <dgm:pt modelId="{DF01EE83-D382-4206-ACE4-ACD3A8BE678A}" type="sibTrans" cxnId="{E45105B8-5396-498F-ADCD-7B05B8BAB283}">
      <dgm:prSet/>
      <dgm:spPr/>
      <dgm:t>
        <a:bodyPr/>
        <a:lstStyle/>
        <a:p>
          <a:endParaRPr lang="es-MX" sz="2400" b="1">
            <a:latin typeface="Bebas Neue" panose="020B0604020202020204" charset="0"/>
            <a:ea typeface="Roboto" panose="020B0604020202020204" charset="0"/>
          </a:endParaRPr>
        </a:p>
      </dgm:t>
    </dgm:pt>
    <dgm:pt modelId="{30AC48C7-9FF4-4534-B284-D875E8DD1A99}">
      <dgm:prSet phldrT="[Texto]" custT="1"/>
      <dgm:spPr>
        <a:solidFill>
          <a:schemeClr val="bg2"/>
        </a:solidFill>
        <a:ln>
          <a:solidFill>
            <a:schemeClr val="tx1"/>
          </a:solidFill>
        </a:ln>
      </dgm:spPr>
      <dgm:t>
        <a:bodyPr/>
        <a:lstStyle/>
        <a:p>
          <a:r>
            <a:rPr lang="es-MX" sz="2400" b="1" dirty="0">
              <a:solidFill>
                <a:schemeClr val="bg1"/>
              </a:solidFill>
              <a:latin typeface="Bebas Neue" panose="020B0604020202020204" charset="0"/>
              <a:ea typeface="Roboto" panose="020B0604020202020204" charset="0"/>
            </a:rPr>
            <a:t>EX</a:t>
          </a:r>
        </a:p>
      </dgm:t>
    </dgm:pt>
    <dgm:pt modelId="{FEB0DB31-76E7-4D4F-872B-7CBFDBBC5F47}" type="parTrans" cxnId="{8422B861-D4E9-4D0A-9850-434A9D2D1861}">
      <dgm:prSet/>
      <dgm:spPr/>
      <dgm:t>
        <a:bodyPr/>
        <a:lstStyle/>
        <a:p>
          <a:endParaRPr lang="es-MX" sz="2400" b="1">
            <a:latin typeface="Bebas Neue" panose="020B0604020202020204" charset="0"/>
            <a:ea typeface="Roboto" panose="020B0604020202020204" charset="0"/>
          </a:endParaRPr>
        </a:p>
      </dgm:t>
    </dgm:pt>
    <dgm:pt modelId="{921A6548-CDFD-432A-B3CD-A96C0A17D916}" type="sibTrans" cxnId="{8422B861-D4E9-4D0A-9850-434A9D2D1861}">
      <dgm:prSet/>
      <dgm:spPr/>
      <dgm:t>
        <a:bodyPr/>
        <a:lstStyle/>
        <a:p>
          <a:endParaRPr lang="es-MX" sz="2400" b="1">
            <a:latin typeface="Bebas Neue" panose="020B0604020202020204" charset="0"/>
            <a:ea typeface="Roboto" panose="020B0604020202020204" charset="0"/>
          </a:endParaRPr>
        </a:p>
      </dgm:t>
    </dgm:pt>
    <dgm:pt modelId="{00DE5BCC-A697-4B17-847B-626D6EE7D119}">
      <dgm:prSet phldrT="[Texto]" custT="1"/>
      <dgm:spPr>
        <a:solidFill>
          <a:schemeClr val="bg2"/>
        </a:solidFill>
        <a:ln>
          <a:solidFill>
            <a:schemeClr val="tx1"/>
          </a:solidFill>
        </a:ln>
      </dgm:spPr>
      <dgm:t>
        <a:bodyPr/>
        <a:lstStyle/>
        <a:p>
          <a:r>
            <a:rPr lang="es-MX" sz="2400" b="1" dirty="0">
              <a:solidFill>
                <a:schemeClr val="bg1"/>
              </a:solidFill>
              <a:latin typeface="Bebas Neue" panose="020B0604020202020204" charset="0"/>
              <a:ea typeface="Roboto" panose="020B0604020202020204" charset="0"/>
            </a:rPr>
            <a:t>WB</a:t>
          </a:r>
        </a:p>
      </dgm:t>
    </dgm:pt>
    <dgm:pt modelId="{35D3C6DB-7B6D-4783-82D8-819B176915B1}" type="parTrans" cxnId="{A157141B-B601-4F3A-B422-03147069480C}">
      <dgm:prSet/>
      <dgm:spPr/>
      <dgm:t>
        <a:bodyPr/>
        <a:lstStyle/>
        <a:p>
          <a:endParaRPr lang="es-MX" sz="2400">
            <a:latin typeface="Bebas Neue" panose="020B0604020202020204" charset="0"/>
          </a:endParaRPr>
        </a:p>
      </dgm:t>
    </dgm:pt>
    <dgm:pt modelId="{EB55DCE4-8EFC-4E11-991F-DED246F19807}" type="sibTrans" cxnId="{A157141B-B601-4F3A-B422-03147069480C}">
      <dgm:prSet/>
      <dgm:spPr/>
      <dgm:t>
        <a:bodyPr/>
        <a:lstStyle/>
        <a:p>
          <a:endParaRPr lang="es-MX" sz="2400">
            <a:latin typeface="Bebas Neue" panose="020B0604020202020204" charset="0"/>
          </a:endParaRPr>
        </a:p>
      </dgm:t>
    </dgm:pt>
    <dgm:pt modelId="{56AE6306-2424-4FB6-8157-5A43C55B347F}">
      <dgm:prSet phldrT="[Texto]" custT="1"/>
      <dgm:spPr>
        <a:solidFill>
          <a:schemeClr val="bg2"/>
        </a:solidFill>
        <a:ln>
          <a:solidFill>
            <a:schemeClr val="tx1"/>
          </a:solidFill>
        </a:ln>
      </dgm:spPr>
      <dgm:t>
        <a:bodyPr/>
        <a:lstStyle/>
        <a:p>
          <a:r>
            <a:rPr lang="es-MX" sz="2400" b="1" dirty="0">
              <a:solidFill>
                <a:schemeClr val="bg1"/>
              </a:solidFill>
              <a:latin typeface="Bebas Neue" panose="020B0604020202020204" charset="0"/>
              <a:ea typeface="Roboto" panose="020B0604020202020204" charset="0"/>
            </a:rPr>
            <a:t>MEM</a:t>
          </a:r>
        </a:p>
      </dgm:t>
    </dgm:pt>
    <dgm:pt modelId="{5759E382-41CA-4142-842F-903D5ED92F01}" type="parTrans" cxnId="{166CA1F1-D144-4BE4-95E5-2C5828D5DB0C}">
      <dgm:prSet/>
      <dgm:spPr/>
      <dgm:t>
        <a:bodyPr/>
        <a:lstStyle/>
        <a:p>
          <a:endParaRPr lang="es-MX" sz="2400">
            <a:latin typeface="Bebas Neue" panose="020B0604020202020204" charset="0"/>
          </a:endParaRPr>
        </a:p>
      </dgm:t>
    </dgm:pt>
    <dgm:pt modelId="{79FCF0F1-62BC-47BF-B35A-B6B2B92651AD}" type="sibTrans" cxnId="{166CA1F1-D144-4BE4-95E5-2C5828D5DB0C}">
      <dgm:prSet/>
      <dgm:spPr/>
      <dgm:t>
        <a:bodyPr/>
        <a:lstStyle/>
        <a:p>
          <a:endParaRPr lang="es-MX" sz="2400">
            <a:latin typeface="Bebas Neue" panose="020B0604020202020204" charset="0"/>
          </a:endParaRPr>
        </a:p>
      </dgm:t>
    </dgm:pt>
    <dgm:pt modelId="{A2B687EC-1830-41BF-91FA-8D1F87C9C065}" type="pres">
      <dgm:prSet presAssocID="{925E82B6-ACA8-4DD3-8519-46064C781F90}" presName="Name0" presStyleCnt="0">
        <dgm:presLayoutVars>
          <dgm:dir/>
          <dgm:resizeHandles val="exact"/>
        </dgm:presLayoutVars>
      </dgm:prSet>
      <dgm:spPr/>
    </dgm:pt>
    <dgm:pt modelId="{BD6F7B20-4345-4CD8-AA3C-7ED91F5FFD43}" type="pres">
      <dgm:prSet presAssocID="{7DF1F075-0350-429E-AF69-C61484E5B5F8}" presName="parTxOnly" presStyleLbl="node1" presStyleIdx="0" presStyleCnt="5">
        <dgm:presLayoutVars>
          <dgm:bulletEnabled val="1"/>
        </dgm:presLayoutVars>
      </dgm:prSet>
      <dgm:spPr/>
    </dgm:pt>
    <dgm:pt modelId="{E2CD5C99-6F6B-4798-8CF7-1A3A8444CC49}" type="pres">
      <dgm:prSet presAssocID="{C6FCBA54-8E62-45FD-9442-37A85259BDE1}" presName="parSpace" presStyleCnt="0"/>
      <dgm:spPr/>
    </dgm:pt>
    <dgm:pt modelId="{9810174F-258F-4258-ADDC-5843F30B8EF8}" type="pres">
      <dgm:prSet presAssocID="{25CCE6E2-E34C-49F4-A6B6-D8682DEEB1F7}" presName="parTxOnly" presStyleLbl="node1" presStyleIdx="1" presStyleCnt="5">
        <dgm:presLayoutVars>
          <dgm:bulletEnabled val="1"/>
        </dgm:presLayoutVars>
      </dgm:prSet>
      <dgm:spPr/>
    </dgm:pt>
    <dgm:pt modelId="{CCAA2981-1E23-46E5-8E5C-45DBAAB8093F}" type="pres">
      <dgm:prSet presAssocID="{DF01EE83-D382-4206-ACE4-ACD3A8BE678A}" presName="parSpace" presStyleCnt="0"/>
      <dgm:spPr/>
    </dgm:pt>
    <dgm:pt modelId="{6661201E-3120-4CAD-BC3F-47FA03C7DFF7}" type="pres">
      <dgm:prSet presAssocID="{30AC48C7-9FF4-4534-B284-D875E8DD1A99}" presName="parTxOnly" presStyleLbl="node1" presStyleIdx="2" presStyleCnt="5">
        <dgm:presLayoutVars>
          <dgm:bulletEnabled val="1"/>
        </dgm:presLayoutVars>
      </dgm:prSet>
      <dgm:spPr/>
    </dgm:pt>
    <dgm:pt modelId="{7AB15DB1-EC26-4A12-9BDE-A8965B932394}" type="pres">
      <dgm:prSet presAssocID="{921A6548-CDFD-432A-B3CD-A96C0A17D916}" presName="parSpace" presStyleCnt="0"/>
      <dgm:spPr/>
    </dgm:pt>
    <dgm:pt modelId="{EC1E5C10-AA4F-43FA-AA26-66483D6A5D05}" type="pres">
      <dgm:prSet presAssocID="{56AE6306-2424-4FB6-8157-5A43C55B347F}" presName="parTxOnly" presStyleLbl="node1" presStyleIdx="3" presStyleCnt="5">
        <dgm:presLayoutVars>
          <dgm:bulletEnabled val="1"/>
        </dgm:presLayoutVars>
      </dgm:prSet>
      <dgm:spPr/>
    </dgm:pt>
    <dgm:pt modelId="{3C7D5CED-8B01-4CD8-B961-9242F8D7773F}" type="pres">
      <dgm:prSet presAssocID="{79FCF0F1-62BC-47BF-B35A-B6B2B92651AD}" presName="parSpace" presStyleCnt="0"/>
      <dgm:spPr/>
    </dgm:pt>
    <dgm:pt modelId="{BB4BACC7-4931-4593-9DCE-41AA4BCA76BE}" type="pres">
      <dgm:prSet presAssocID="{00DE5BCC-A697-4B17-847B-626D6EE7D119}" presName="parTxOnly" presStyleLbl="node1" presStyleIdx="4" presStyleCnt="5">
        <dgm:presLayoutVars>
          <dgm:bulletEnabled val="1"/>
        </dgm:presLayoutVars>
      </dgm:prSet>
      <dgm:spPr/>
    </dgm:pt>
  </dgm:ptLst>
  <dgm:cxnLst>
    <dgm:cxn modelId="{A157141B-B601-4F3A-B422-03147069480C}" srcId="{925E82B6-ACA8-4DD3-8519-46064C781F90}" destId="{00DE5BCC-A697-4B17-847B-626D6EE7D119}" srcOrd="4" destOrd="0" parTransId="{35D3C6DB-7B6D-4783-82D8-819B176915B1}" sibTransId="{EB55DCE4-8EFC-4E11-991F-DED246F19807}"/>
    <dgm:cxn modelId="{5A924C32-5F69-4332-A56E-63772202B4F4}" srcId="{925E82B6-ACA8-4DD3-8519-46064C781F90}" destId="{7DF1F075-0350-429E-AF69-C61484E5B5F8}" srcOrd="0" destOrd="0" parTransId="{88E79525-BD65-4060-95BB-A5D61C5F2162}" sibTransId="{C6FCBA54-8E62-45FD-9442-37A85259BDE1}"/>
    <dgm:cxn modelId="{35DF5A37-7786-4839-9014-BBD50B66BD2B}" type="presOf" srcId="{7DF1F075-0350-429E-AF69-C61484E5B5F8}" destId="{BD6F7B20-4345-4CD8-AA3C-7ED91F5FFD43}" srcOrd="0" destOrd="0" presId="urn:microsoft.com/office/officeart/2005/8/layout/hChevron3"/>
    <dgm:cxn modelId="{8422B861-D4E9-4D0A-9850-434A9D2D1861}" srcId="{925E82B6-ACA8-4DD3-8519-46064C781F90}" destId="{30AC48C7-9FF4-4534-B284-D875E8DD1A99}" srcOrd="2" destOrd="0" parTransId="{FEB0DB31-76E7-4D4F-872B-7CBFDBBC5F47}" sibTransId="{921A6548-CDFD-432A-B3CD-A96C0A17D916}"/>
    <dgm:cxn modelId="{19C33459-F596-48A2-84AB-22BDFE5CBE83}" type="presOf" srcId="{925E82B6-ACA8-4DD3-8519-46064C781F90}" destId="{A2B687EC-1830-41BF-91FA-8D1F87C9C065}" srcOrd="0" destOrd="0" presId="urn:microsoft.com/office/officeart/2005/8/layout/hChevron3"/>
    <dgm:cxn modelId="{0156699B-436C-40A7-8DB0-0DE002C3E4B7}" type="presOf" srcId="{00DE5BCC-A697-4B17-847B-626D6EE7D119}" destId="{BB4BACC7-4931-4593-9DCE-41AA4BCA76BE}" srcOrd="0" destOrd="0" presId="urn:microsoft.com/office/officeart/2005/8/layout/hChevron3"/>
    <dgm:cxn modelId="{6418AD9B-65AF-4C4C-AC9F-037A9D1075E9}" type="presOf" srcId="{25CCE6E2-E34C-49F4-A6B6-D8682DEEB1F7}" destId="{9810174F-258F-4258-ADDC-5843F30B8EF8}" srcOrd="0" destOrd="0" presId="urn:microsoft.com/office/officeart/2005/8/layout/hChevron3"/>
    <dgm:cxn modelId="{D13862AF-B57F-4109-B457-1457B14871E4}" type="presOf" srcId="{30AC48C7-9FF4-4534-B284-D875E8DD1A99}" destId="{6661201E-3120-4CAD-BC3F-47FA03C7DFF7}" srcOrd="0" destOrd="0" presId="urn:microsoft.com/office/officeart/2005/8/layout/hChevron3"/>
    <dgm:cxn modelId="{E45105B8-5396-498F-ADCD-7B05B8BAB283}" srcId="{925E82B6-ACA8-4DD3-8519-46064C781F90}" destId="{25CCE6E2-E34C-49F4-A6B6-D8682DEEB1F7}" srcOrd="1" destOrd="0" parTransId="{E5FC6AF6-A3B8-44CD-9052-6C1B9685CF4B}" sibTransId="{DF01EE83-D382-4206-ACE4-ACD3A8BE678A}"/>
    <dgm:cxn modelId="{166CA1F1-D144-4BE4-95E5-2C5828D5DB0C}" srcId="{925E82B6-ACA8-4DD3-8519-46064C781F90}" destId="{56AE6306-2424-4FB6-8157-5A43C55B347F}" srcOrd="3" destOrd="0" parTransId="{5759E382-41CA-4142-842F-903D5ED92F01}" sibTransId="{79FCF0F1-62BC-47BF-B35A-B6B2B92651AD}"/>
    <dgm:cxn modelId="{4D943FFF-3CDA-49B1-B1F1-8DD6109876E2}" type="presOf" srcId="{56AE6306-2424-4FB6-8157-5A43C55B347F}" destId="{EC1E5C10-AA4F-43FA-AA26-66483D6A5D05}" srcOrd="0" destOrd="0" presId="urn:microsoft.com/office/officeart/2005/8/layout/hChevron3"/>
    <dgm:cxn modelId="{CEDCE2B6-0119-45B5-B010-933D67A25D53}" type="presParOf" srcId="{A2B687EC-1830-41BF-91FA-8D1F87C9C065}" destId="{BD6F7B20-4345-4CD8-AA3C-7ED91F5FFD43}" srcOrd="0" destOrd="0" presId="urn:microsoft.com/office/officeart/2005/8/layout/hChevron3"/>
    <dgm:cxn modelId="{7E0BAD0B-C99B-48E5-BC81-0383EA2E1D3F}" type="presParOf" srcId="{A2B687EC-1830-41BF-91FA-8D1F87C9C065}" destId="{E2CD5C99-6F6B-4798-8CF7-1A3A8444CC49}" srcOrd="1" destOrd="0" presId="urn:microsoft.com/office/officeart/2005/8/layout/hChevron3"/>
    <dgm:cxn modelId="{02331F18-FDBF-4BE6-B897-BC01A5A53CD7}" type="presParOf" srcId="{A2B687EC-1830-41BF-91FA-8D1F87C9C065}" destId="{9810174F-258F-4258-ADDC-5843F30B8EF8}" srcOrd="2" destOrd="0" presId="urn:microsoft.com/office/officeart/2005/8/layout/hChevron3"/>
    <dgm:cxn modelId="{56AF415C-B297-477D-B967-175BFAA8365B}" type="presParOf" srcId="{A2B687EC-1830-41BF-91FA-8D1F87C9C065}" destId="{CCAA2981-1E23-46E5-8E5C-45DBAAB8093F}" srcOrd="3" destOrd="0" presId="urn:microsoft.com/office/officeart/2005/8/layout/hChevron3"/>
    <dgm:cxn modelId="{178C8D7B-5890-4CCA-B8FA-7D0AF7442699}" type="presParOf" srcId="{A2B687EC-1830-41BF-91FA-8D1F87C9C065}" destId="{6661201E-3120-4CAD-BC3F-47FA03C7DFF7}" srcOrd="4" destOrd="0" presId="urn:microsoft.com/office/officeart/2005/8/layout/hChevron3"/>
    <dgm:cxn modelId="{E6DC07D9-1D42-49C3-839E-2D7CF0F8C267}" type="presParOf" srcId="{A2B687EC-1830-41BF-91FA-8D1F87C9C065}" destId="{7AB15DB1-EC26-4A12-9BDE-A8965B932394}" srcOrd="5" destOrd="0" presId="urn:microsoft.com/office/officeart/2005/8/layout/hChevron3"/>
    <dgm:cxn modelId="{B88055BA-13BF-4562-88E5-62F1C985E1A2}" type="presParOf" srcId="{A2B687EC-1830-41BF-91FA-8D1F87C9C065}" destId="{EC1E5C10-AA4F-43FA-AA26-66483D6A5D05}" srcOrd="6" destOrd="0" presId="urn:microsoft.com/office/officeart/2005/8/layout/hChevron3"/>
    <dgm:cxn modelId="{FF1D95A6-0460-473F-8A74-FEB678DEB152}" type="presParOf" srcId="{A2B687EC-1830-41BF-91FA-8D1F87C9C065}" destId="{3C7D5CED-8B01-4CD8-B961-9242F8D7773F}" srcOrd="7" destOrd="0" presId="urn:microsoft.com/office/officeart/2005/8/layout/hChevron3"/>
    <dgm:cxn modelId="{D0B8B436-0127-4F8F-998C-5D7627A3FE14}" type="presParOf" srcId="{A2B687EC-1830-41BF-91FA-8D1F87C9C065}" destId="{BB4BACC7-4931-4593-9DCE-41AA4BCA76BE}"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BCBDBE96-BC98-400D-8BF5-1442B0486C74}"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s-MX"/>
        </a:p>
      </dgm:t>
    </dgm:pt>
    <dgm:pt modelId="{659D3D65-95B4-4B04-8F91-76DEDB510F34}">
      <dgm:prSet phldrT="[Texto]" custT="1"/>
      <dgm:spPr/>
      <dgm:t>
        <a:bodyPr/>
        <a:lstStyle/>
        <a:p>
          <a:pPr algn="ctr"/>
          <a:r>
            <a:rPr lang="es-MX" sz="1600" dirty="0">
              <a:ln>
                <a:noFill/>
              </a:ln>
              <a:effectLst>
                <a:glow rad="101600">
                  <a:schemeClr val="tx1">
                    <a:alpha val="60000"/>
                  </a:schemeClr>
                </a:glow>
              </a:effectLst>
              <a:uFill>
                <a:noFill/>
              </a:uFill>
              <a:latin typeface="Roboto" panose="020B0604020202020204" charset="0"/>
              <a:ea typeface="Roboto" panose="020B0604020202020204" charset="0"/>
            </a:rPr>
            <a:t>Tamaño de la Unidad Aritmética Lógica (ALU).</a:t>
          </a:r>
          <a:endParaRPr lang="es-MX" sz="1600" dirty="0">
            <a:ln>
              <a:noFill/>
            </a:ln>
            <a:effectLst>
              <a:glow rad="101600">
                <a:schemeClr val="tx1">
                  <a:alpha val="60000"/>
                </a:schemeClr>
              </a:glow>
            </a:effectLst>
            <a:latin typeface="Roboto" panose="020B0604020202020204" charset="0"/>
            <a:ea typeface="Roboto" panose="020B0604020202020204" charset="0"/>
          </a:endParaRPr>
        </a:p>
      </dgm:t>
    </dgm:pt>
    <dgm:pt modelId="{2C276576-8E44-483A-B461-4EC2880771CC}" type="parTrans" cxnId="{AB917C7F-D8DC-4D22-9708-CD9A4B03C6FC}">
      <dgm:prSet/>
      <dgm:spPr/>
      <dgm:t>
        <a:bodyPr/>
        <a:lstStyle/>
        <a:p>
          <a:pPr algn="ctr"/>
          <a:endParaRPr lang="es-MX" sz="1600">
            <a:ln>
              <a:noFill/>
            </a:ln>
            <a:effectLst>
              <a:glow rad="101600">
                <a:schemeClr val="tx1">
                  <a:alpha val="60000"/>
                </a:schemeClr>
              </a:glow>
            </a:effectLst>
            <a:latin typeface="Roboto" panose="020B0604020202020204" charset="0"/>
            <a:ea typeface="Roboto" panose="020B0604020202020204" charset="0"/>
          </a:endParaRPr>
        </a:p>
      </dgm:t>
    </dgm:pt>
    <dgm:pt modelId="{E22465CD-65AC-4224-BF3C-C3B8F9A93B99}" type="sibTrans" cxnId="{AB917C7F-D8DC-4D22-9708-CD9A4B03C6FC}">
      <dgm:prSet/>
      <dgm:spPr/>
      <dgm:t>
        <a:bodyPr/>
        <a:lstStyle/>
        <a:p>
          <a:pPr algn="ctr"/>
          <a:endParaRPr lang="es-MX" sz="1600">
            <a:ln>
              <a:noFill/>
            </a:ln>
            <a:effectLst>
              <a:glow rad="101600">
                <a:schemeClr val="tx1">
                  <a:alpha val="60000"/>
                </a:schemeClr>
              </a:glow>
            </a:effectLst>
            <a:latin typeface="Roboto" panose="020B0604020202020204" charset="0"/>
            <a:ea typeface="Roboto" panose="020B0604020202020204" charset="0"/>
          </a:endParaRPr>
        </a:p>
      </dgm:t>
    </dgm:pt>
    <dgm:pt modelId="{22C6450D-1587-4F08-B83F-BE33FEC8BAC7}">
      <dgm:prSet phldrT="[Texto]" custT="1"/>
      <dgm:spPr/>
      <dgm:t>
        <a:bodyPr/>
        <a:lstStyle/>
        <a:p>
          <a:pPr algn="ctr">
            <a:buNone/>
          </a:pPr>
          <a:r>
            <a:rPr lang="es-MX" sz="1600" dirty="0">
              <a:ln>
                <a:noFill/>
              </a:ln>
              <a:effectLst>
                <a:glow rad="101600">
                  <a:schemeClr val="tx1">
                    <a:alpha val="60000"/>
                  </a:schemeClr>
                </a:glow>
              </a:effectLst>
              <a:uFill>
                <a:noFill/>
              </a:uFill>
              <a:latin typeface="Roboto" panose="020B0604020202020204" charset="0"/>
              <a:ea typeface="Roboto" panose="020B0604020202020204" charset="0"/>
            </a:rPr>
            <a:t>Bus de conexión al exterior (8, 16, 32, 64 bits).</a:t>
          </a:r>
          <a:endParaRPr lang="es-MX" sz="1600" dirty="0">
            <a:ln>
              <a:noFill/>
            </a:ln>
            <a:effectLst>
              <a:glow rad="101600">
                <a:schemeClr val="tx1">
                  <a:alpha val="60000"/>
                </a:schemeClr>
              </a:glow>
            </a:effectLst>
            <a:latin typeface="Roboto" panose="020B0604020202020204" charset="0"/>
            <a:ea typeface="Roboto" panose="020B0604020202020204" charset="0"/>
          </a:endParaRPr>
        </a:p>
      </dgm:t>
    </dgm:pt>
    <dgm:pt modelId="{8495C335-237A-426D-AFA6-A5186B89B430}" type="parTrans" cxnId="{6BCEB1D5-C3B6-46CF-A469-4C1FE3EDFEB6}">
      <dgm:prSet/>
      <dgm:spPr/>
      <dgm:t>
        <a:bodyPr/>
        <a:lstStyle/>
        <a:p>
          <a:pPr algn="ctr"/>
          <a:endParaRPr lang="es-MX" sz="1600">
            <a:ln>
              <a:noFill/>
            </a:ln>
            <a:effectLst>
              <a:glow rad="101600">
                <a:schemeClr val="tx1">
                  <a:alpha val="60000"/>
                </a:schemeClr>
              </a:glow>
            </a:effectLst>
            <a:latin typeface="Roboto" panose="020B0604020202020204" charset="0"/>
            <a:ea typeface="Roboto" panose="020B0604020202020204" charset="0"/>
          </a:endParaRPr>
        </a:p>
      </dgm:t>
    </dgm:pt>
    <dgm:pt modelId="{8C9116B9-DAE1-40E1-BCAF-D849F73DD128}" type="sibTrans" cxnId="{6BCEB1D5-C3B6-46CF-A469-4C1FE3EDFEB6}">
      <dgm:prSet/>
      <dgm:spPr/>
      <dgm:t>
        <a:bodyPr/>
        <a:lstStyle/>
        <a:p>
          <a:pPr algn="ctr"/>
          <a:endParaRPr lang="es-MX" sz="1600">
            <a:ln>
              <a:noFill/>
            </a:ln>
            <a:effectLst>
              <a:glow rad="101600">
                <a:schemeClr val="tx1">
                  <a:alpha val="60000"/>
                </a:schemeClr>
              </a:glow>
            </a:effectLst>
            <a:latin typeface="Roboto" panose="020B0604020202020204" charset="0"/>
            <a:ea typeface="Roboto" panose="020B0604020202020204" charset="0"/>
          </a:endParaRPr>
        </a:p>
      </dgm:t>
    </dgm:pt>
    <dgm:pt modelId="{30CCAEE6-EA88-46B9-A65C-D53AA434A891}">
      <dgm:prSet phldrT="[Texto]" custT="1"/>
      <dgm:spPr/>
      <dgm:t>
        <a:bodyPr/>
        <a:lstStyle/>
        <a:p>
          <a:pPr algn="ctr">
            <a:buNone/>
          </a:pPr>
          <a:r>
            <a:rPr lang="es-MX" sz="1600" dirty="0">
              <a:ln>
                <a:noFill/>
              </a:ln>
              <a:effectLst>
                <a:glow rad="101600">
                  <a:schemeClr val="tx1">
                    <a:alpha val="60000"/>
                  </a:schemeClr>
                </a:glow>
              </a:effectLst>
              <a:uFill>
                <a:noFill/>
              </a:uFill>
              <a:latin typeface="Roboto" panose="020B0604020202020204" charset="0"/>
              <a:ea typeface="Roboto" panose="020B0604020202020204" charset="0"/>
            </a:rPr>
            <a:t>Si su arquitectura tiene cauce (pipeline). </a:t>
          </a:r>
          <a:endParaRPr lang="es-MX" sz="1600" dirty="0">
            <a:ln>
              <a:noFill/>
            </a:ln>
            <a:effectLst>
              <a:glow rad="101600">
                <a:schemeClr val="tx1">
                  <a:alpha val="60000"/>
                </a:schemeClr>
              </a:glow>
            </a:effectLst>
            <a:latin typeface="Roboto" panose="020B0604020202020204" charset="0"/>
            <a:ea typeface="Roboto" panose="020B0604020202020204" charset="0"/>
          </a:endParaRPr>
        </a:p>
      </dgm:t>
    </dgm:pt>
    <dgm:pt modelId="{43BDAA68-2443-44C6-B683-B1798FB0F51A}" type="parTrans" cxnId="{13A6B6DB-609F-42C4-8E08-A179D6CDFC14}">
      <dgm:prSet/>
      <dgm:spPr/>
      <dgm:t>
        <a:bodyPr/>
        <a:lstStyle/>
        <a:p>
          <a:pPr algn="ctr"/>
          <a:endParaRPr lang="es-MX" sz="1600">
            <a:ln>
              <a:noFill/>
            </a:ln>
            <a:effectLst>
              <a:glow rad="101600">
                <a:schemeClr val="tx1">
                  <a:alpha val="60000"/>
                </a:schemeClr>
              </a:glow>
            </a:effectLst>
            <a:latin typeface="Roboto" panose="020B0604020202020204" charset="0"/>
            <a:ea typeface="Roboto" panose="020B0604020202020204" charset="0"/>
          </a:endParaRPr>
        </a:p>
      </dgm:t>
    </dgm:pt>
    <dgm:pt modelId="{4976DDC4-F39A-49CA-9D1A-71D70B4576E9}" type="sibTrans" cxnId="{13A6B6DB-609F-42C4-8E08-A179D6CDFC14}">
      <dgm:prSet/>
      <dgm:spPr/>
      <dgm:t>
        <a:bodyPr/>
        <a:lstStyle/>
        <a:p>
          <a:pPr algn="ctr"/>
          <a:endParaRPr lang="es-MX" sz="1600">
            <a:ln>
              <a:noFill/>
            </a:ln>
            <a:effectLst>
              <a:glow rad="101600">
                <a:schemeClr val="tx1">
                  <a:alpha val="60000"/>
                </a:schemeClr>
              </a:glow>
            </a:effectLst>
            <a:latin typeface="Roboto" panose="020B0604020202020204" charset="0"/>
            <a:ea typeface="Roboto" panose="020B0604020202020204" charset="0"/>
          </a:endParaRPr>
        </a:p>
      </dgm:t>
    </dgm:pt>
    <dgm:pt modelId="{FB46A806-E344-4DEB-BAAE-96F50EC547AA}">
      <dgm:prSet phldrT="[Texto]" custT="1"/>
      <dgm:spPr/>
      <dgm:t>
        <a:bodyPr/>
        <a:lstStyle/>
        <a:p>
          <a:pPr algn="ctr">
            <a:buNone/>
          </a:pPr>
          <a:r>
            <a:rPr lang="es-MX" sz="1600" dirty="0">
              <a:ln>
                <a:noFill/>
              </a:ln>
              <a:effectLst>
                <a:glow rad="101600">
                  <a:schemeClr val="tx1">
                    <a:alpha val="60000"/>
                  </a:schemeClr>
                </a:glow>
              </a:effectLst>
              <a:uFill>
                <a:noFill/>
              </a:uFill>
              <a:latin typeface="Roboto" panose="020B0604020202020204" charset="0"/>
              <a:ea typeface="Roboto" panose="020B0604020202020204" charset="0"/>
            </a:rPr>
            <a:t>Si manejan instrucciones enteras o implementan también de punto flotante.</a:t>
          </a:r>
          <a:endParaRPr lang="es-MX" sz="1600" dirty="0">
            <a:ln>
              <a:noFill/>
            </a:ln>
            <a:effectLst>
              <a:glow rad="101600">
                <a:schemeClr val="tx1">
                  <a:alpha val="60000"/>
                </a:schemeClr>
              </a:glow>
            </a:effectLst>
            <a:latin typeface="Roboto" panose="020B0604020202020204" charset="0"/>
            <a:ea typeface="Roboto" panose="020B0604020202020204" charset="0"/>
          </a:endParaRPr>
        </a:p>
      </dgm:t>
    </dgm:pt>
    <dgm:pt modelId="{1646482E-B267-46D4-BF43-67356525ED9E}" type="parTrans" cxnId="{FD4D9892-D59F-4BC3-AE33-4C670819DB5B}">
      <dgm:prSet/>
      <dgm:spPr/>
      <dgm:t>
        <a:bodyPr/>
        <a:lstStyle/>
        <a:p>
          <a:pPr algn="ctr"/>
          <a:endParaRPr lang="es-MX" sz="1600">
            <a:ln>
              <a:noFill/>
            </a:ln>
            <a:effectLst>
              <a:glow rad="101600">
                <a:schemeClr val="tx1">
                  <a:alpha val="60000"/>
                </a:schemeClr>
              </a:glow>
            </a:effectLst>
            <a:latin typeface="Roboto" panose="020B0604020202020204" charset="0"/>
            <a:ea typeface="Roboto" panose="020B0604020202020204" charset="0"/>
          </a:endParaRPr>
        </a:p>
      </dgm:t>
    </dgm:pt>
    <dgm:pt modelId="{E1C95B4D-3F24-419B-A614-B6BC7ED7B287}" type="sibTrans" cxnId="{FD4D9892-D59F-4BC3-AE33-4C670819DB5B}">
      <dgm:prSet/>
      <dgm:spPr/>
      <dgm:t>
        <a:bodyPr/>
        <a:lstStyle/>
        <a:p>
          <a:pPr algn="ctr"/>
          <a:endParaRPr lang="es-MX" sz="1600">
            <a:ln>
              <a:noFill/>
            </a:ln>
            <a:effectLst>
              <a:glow rad="101600">
                <a:schemeClr val="tx1">
                  <a:alpha val="60000"/>
                </a:schemeClr>
              </a:glow>
            </a:effectLst>
            <a:latin typeface="Roboto" panose="020B0604020202020204" charset="0"/>
            <a:ea typeface="Roboto" panose="020B0604020202020204" charset="0"/>
          </a:endParaRPr>
        </a:p>
      </dgm:t>
    </dgm:pt>
    <dgm:pt modelId="{94101F66-6CD0-44CD-AAC6-514BA67F9253}">
      <dgm:prSet phldrT="[Texto]" custT="1"/>
      <dgm:spPr/>
      <dgm:t>
        <a:bodyPr/>
        <a:lstStyle/>
        <a:p>
          <a:pPr algn="ctr">
            <a:buNone/>
          </a:pPr>
          <a:r>
            <a:rPr lang="es-MX" sz="1600" dirty="0">
              <a:ln>
                <a:noFill/>
              </a:ln>
              <a:effectLst>
                <a:glow rad="101600">
                  <a:schemeClr val="tx1">
                    <a:alpha val="60000"/>
                  </a:schemeClr>
                </a:glow>
              </a:effectLst>
              <a:uFill>
                <a:noFill/>
              </a:uFill>
              <a:latin typeface="Roboto" panose="020B0604020202020204" charset="0"/>
              <a:ea typeface="Roboto" panose="020B0604020202020204" charset="0"/>
            </a:rPr>
            <a:t>Si son de arquitectura CISC o RISC. </a:t>
          </a:r>
          <a:endParaRPr lang="es-MX" sz="1600" dirty="0">
            <a:ln>
              <a:noFill/>
            </a:ln>
            <a:effectLst>
              <a:glow rad="101600">
                <a:schemeClr val="tx1">
                  <a:alpha val="60000"/>
                </a:schemeClr>
              </a:glow>
            </a:effectLst>
            <a:latin typeface="Roboto" panose="020B0604020202020204" charset="0"/>
            <a:ea typeface="Roboto" panose="020B0604020202020204" charset="0"/>
          </a:endParaRPr>
        </a:p>
      </dgm:t>
    </dgm:pt>
    <dgm:pt modelId="{8FCD6C58-682D-419E-AA02-99AF97577DFF}" type="parTrans" cxnId="{A15DBB92-FBE7-4E4A-A342-7C474DF09AB6}">
      <dgm:prSet/>
      <dgm:spPr/>
      <dgm:t>
        <a:bodyPr/>
        <a:lstStyle/>
        <a:p>
          <a:pPr algn="ctr"/>
          <a:endParaRPr lang="es-MX" sz="1600">
            <a:ln>
              <a:noFill/>
            </a:ln>
            <a:effectLst>
              <a:glow rad="101600">
                <a:schemeClr val="tx1">
                  <a:alpha val="60000"/>
                </a:schemeClr>
              </a:glow>
            </a:effectLst>
            <a:latin typeface="Roboto" panose="020B0604020202020204" charset="0"/>
            <a:ea typeface="Roboto" panose="020B0604020202020204" charset="0"/>
          </a:endParaRPr>
        </a:p>
      </dgm:t>
    </dgm:pt>
    <dgm:pt modelId="{6C4DCFA7-1044-498C-8A9C-BF22B5208263}" type="sibTrans" cxnId="{A15DBB92-FBE7-4E4A-A342-7C474DF09AB6}">
      <dgm:prSet/>
      <dgm:spPr/>
      <dgm:t>
        <a:bodyPr/>
        <a:lstStyle/>
        <a:p>
          <a:pPr algn="ctr"/>
          <a:endParaRPr lang="es-MX" sz="1600">
            <a:ln>
              <a:noFill/>
            </a:ln>
            <a:effectLst>
              <a:glow rad="101600">
                <a:schemeClr val="tx1">
                  <a:alpha val="60000"/>
                </a:schemeClr>
              </a:glow>
            </a:effectLst>
            <a:latin typeface="Roboto" panose="020B0604020202020204" charset="0"/>
            <a:ea typeface="Roboto" panose="020B0604020202020204" charset="0"/>
          </a:endParaRPr>
        </a:p>
      </dgm:t>
    </dgm:pt>
    <dgm:pt modelId="{8F585EB5-F5B5-4825-9D41-8C85B6A0AF34}">
      <dgm:prSet phldrT="[Texto]" custT="1"/>
      <dgm:spPr/>
      <dgm:t>
        <a:bodyPr/>
        <a:lstStyle/>
        <a:p>
          <a:pPr algn="ctr">
            <a:buNone/>
          </a:pPr>
          <a:r>
            <a:rPr lang="es-MX" sz="1600" dirty="0">
              <a:ln>
                <a:noFill/>
              </a:ln>
              <a:effectLst>
                <a:glow rad="101600">
                  <a:schemeClr val="tx1">
                    <a:alpha val="60000"/>
                  </a:schemeClr>
                </a:glow>
              </a:effectLst>
              <a:uFill>
                <a:noFill/>
              </a:uFill>
              <a:latin typeface="Roboto" panose="020B0604020202020204" charset="0"/>
              <a:ea typeface="Roboto" panose="020B0604020202020204" charset="0"/>
            </a:rPr>
            <a:t>Si son </a:t>
          </a:r>
          <a:r>
            <a:rPr lang="es-MX" sz="1600" dirty="0" err="1">
              <a:ln>
                <a:noFill/>
              </a:ln>
              <a:effectLst>
                <a:glow rad="101600">
                  <a:schemeClr val="tx1">
                    <a:alpha val="60000"/>
                  </a:schemeClr>
                </a:glow>
              </a:effectLst>
              <a:uFill>
                <a:noFill/>
              </a:uFill>
              <a:latin typeface="Roboto" panose="020B0604020202020204" charset="0"/>
              <a:ea typeface="Roboto" panose="020B0604020202020204" charset="0"/>
            </a:rPr>
            <a:t>Von</a:t>
          </a:r>
          <a:r>
            <a:rPr lang="es-MX" sz="1600" dirty="0">
              <a:ln>
                <a:noFill/>
              </a:ln>
              <a:effectLst>
                <a:glow rad="101600">
                  <a:schemeClr val="tx1">
                    <a:alpha val="60000"/>
                  </a:schemeClr>
                </a:glow>
              </a:effectLst>
              <a:uFill>
                <a:noFill/>
              </a:uFill>
              <a:latin typeface="Roboto" panose="020B0604020202020204" charset="0"/>
              <a:ea typeface="Roboto" panose="020B0604020202020204" charset="0"/>
            </a:rPr>
            <a:t> </a:t>
          </a:r>
          <a:r>
            <a:rPr lang="es-MX" sz="1600" dirty="0" err="1">
              <a:ln>
                <a:noFill/>
              </a:ln>
              <a:effectLst>
                <a:glow rad="101600">
                  <a:schemeClr val="tx1">
                    <a:alpha val="60000"/>
                  </a:schemeClr>
                </a:glow>
              </a:effectLst>
              <a:uFill>
                <a:noFill/>
              </a:uFill>
              <a:latin typeface="Roboto" panose="020B0604020202020204" charset="0"/>
              <a:ea typeface="Roboto" panose="020B0604020202020204" charset="0"/>
            </a:rPr>
            <a:t>Newmann</a:t>
          </a:r>
          <a:r>
            <a:rPr lang="es-MX" sz="1600" dirty="0">
              <a:ln>
                <a:noFill/>
              </a:ln>
              <a:effectLst>
                <a:glow rad="101600">
                  <a:schemeClr val="tx1">
                    <a:alpha val="60000"/>
                  </a:schemeClr>
                </a:glow>
              </a:effectLst>
              <a:uFill>
                <a:noFill/>
              </a:uFill>
              <a:latin typeface="Roboto" panose="020B0604020202020204" charset="0"/>
              <a:ea typeface="Roboto" panose="020B0604020202020204" charset="0"/>
            </a:rPr>
            <a:t> o Harvard. </a:t>
          </a:r>
          <a:endParaRPr lang="es-MX" sz="1600" dirty="0">
            <a:ln>
              <a:noFill/>
            </a:ln>
            <a:effectLst>
              <a:glow rad="101600">
                <a:schemeClr val="tx1">
                  <a:alpha val="60000"/>
                </a:schemeClr>
              </a:glow>
            </a:effectLst>
            <a:latin typeface="Roboto" panose="020B0604020202020204" charset="0"/>
            <a:ea typeface="Roboto" panose="020B0604020202020204" charset="0"/>
          </a:endParaRPr>
        </a:p>
      </dgm:t>
    </dgm:pt>
    <dgm:pt modelId="{F8B706A3-BEBE-4B25-BD58-1C320E1A8EE5}" type="parTrans" cxnId="{E19ABCE6-9B9C-415C-A39F-286EB1E57708}">
      <dgm:prSet/>
      <dgm:spPr/>
      <dgm:t>
        <a:bodyPr/>
        <a:lstStyle/>
        <a:p>
          <a:pPr algn="ctr"/>
          <a:endParaRPr lang="es-MX" sz="1600">
            <a:ln>
              <a:noFill/>
            </a:ln>
            <a:effectLst>
              <a:glow rad="101600">
                <a:schemeClr val="tx1">
                  <a:alpha val="60000"/>
                </a:schemeClr>
              </a:glow>
            </a:effectLst>
            <a:latin typeface="Roboto" panose="020B0604020202020204" charset="0"/>
            <a:ea typeface="Roboto" panose="020B0604020202020204" charset="0"/>
          </a:endParaRPr>
        </a:p>
      </dgm:t>
    </dgm:pt>
    <dgm:pt modelId="{C6F008A3-2CAE-43B3-A74C-1D6D7B1D64AC}" type="sibTrans" cxnId="{E19ABCE6-9B9C-415C-A39F-286EB1E57708}">
      <dgm:prSet/>
      <dgm:spPr/>
      <dgm:t>
        <a:bodyPr/>
        <a:lstStyle/>
        <a:p>
          <a:pPr algn="ctr"/>
          <a:endParaRPr lang="es-MX" sz="1600">
            <a:ln>
              <a:noFill/>
            </a:ln>
            <a:effectLst>
              <a:glow rad="101600">
                <a:schemeClr val="tx1">
                  <a:alpha val="60000"/>
                </a:schemeClr>
              </a:glow>
            </a:effectLst>
            <a:latin typeface="Roboto" panose="020B0604020202020204" charset="0"/>
            <a:ea typeface="Roboto" panose="020B0604020202020204" charset="0"/>
          </a:endParaRPr>
        </a:p>
      </dgm:t>
    </dgm:pt>
    <dgm:pt modelId="{571D4041-29EF-4D83-BEB9-810431F5FF16}" type="pres">
      <dgm:prSet presAssocID="{BCBDBE96-BC98-400D-8BF5-1442B0486C74}" presName="diagram" presStyleCnt="0">
        <dgm:presLayoutVars>
          <dgm:dir/>
          <dgm:resizeHandles val="exact"/>
        </dgm:presLayoutVars>
      </dgm:prSet>
      <dgm:spPr/>
    </dgm:pt>
    <dgm:pt modelId="{0FC08D89-EA40-44CE-A9D8-527193202DDF}" type="pres">
      <dgm:prSet presAssocID="{659D3D65-95B4-4B04-8F91-76DEDB510F34}" presName="node" presStyleLbl="node1" presStyleIdx="0" presStyleCnt="6">
        <dgm:presLayoutVars>
          <dgm:bulletEnabled val="1"/>
        </dgm:presLayoutVars>
      </dgm:prSet>
      <dgm:spPr/>
    </dgm:pt>
    <dgm:pt modelId="{2CC99C73-CA4A-42C2-8A50-23CE3DD131B9}" type="pres">
      <dgm:prSet presAssocID="{E22465CD-65AC-4224-BF3C-C3B8F9A93B99}" presName="sibTrans" presStyleCnt="0"/>
      <dgm:spPr/>
    </dgm:pt>
    <dgm:pt modelId="{BBC1D5E3-61E2-4D4C-A0BA-DBA320258E51}" type="pres">
      <dgm:prSet presAssocID="{22C6450D-1587-4F08-B83F-BE33FEC8BAC7}" presName="node" presStyleLbl="node1" presStyleIdx="1" presStyleCnt="6">
        <dgm:presLayoutVars>
          <dgm:bulletEnabled val="1"/>
        </dgm:presLayoutVars>
      </dgm:prSet>
      <dgm:spPr/>
    </dgm:pt>
    <dgm:pt modelId="{3AEEE094-73C1-4103-8BFD-C81E96D55FD5}" type="pres">
      <dgm:prSet presAssocID="{8C9116B9-DAE1-40E1-BCAF-D849F73DD128}" presName="sibTrans" presStyleCnt="0"/>
      <dgm:spPr/>
    </dgm:pt>
    <dgm:pt modelId="{B639F975-E9BF-439F-8458-619257C7588F}" type="pres">
      <dgm:prSet presAssocID="{30CCAEE6-EA88-46B9-A65C-D53AA434A891}" presName="node" presStyleLbl="node1" presStyleIdx="2" presStyleCnt="6">
        <dgm:presLayoutVars>
          <dgm:bulletEnabled val="1"/>
        </dgm:presLayoutVars>
      </dgm:prSet>
      <dgm:spPr/>
    </dgm:pt>
    <dgm:pt modelId="{29186CB0-8D6F-4274-9006-E9E7C66CD6C4}" type="pres">
      <dgm:prSet presAssocID="{4976DDC4-F39A-49CA-9D1A-71D70B4576E9}" presName="sibTrans" presStyleCnt="0"/>
      <dgm:spPr/>
    </dgm:pt>
    <dgm:pt modelId="{12AEA807-9279-4826-9C9A-2940E64F0A4B}" type="pres">
      <dgm:prSet presAssocID="{94101F66-6CD0-44CD-AAC6-514BA67F9253}" presName="node" presStyleLbl="node1" presStyleIdx="3" presStyleCnt="6" custLinFactNeighborY="121">
        <dgm:presLayoutVars>
          <dgm:bulletEnabled val="1"/>
        </dgm:presLayoutVars>
      </dgm:prSet>
      <dgm:spPr/>
    </dgm:pt>
    <dgm:pt modelId="{38192557-7E87-4065-BE61-FC8261183CD5}" type="pres">
      <dgm:prSet presAssocID="{6C4DCFA7-1044-498C-8A9C-BF22B5208263}" presName="sibTrans" presStyleCnt="0"/>
      <dgm:spPr/>
    </dgm:pt>
    <dgm:pt modelId="{3387106E-4278-4CBD-A436-728F193F475C}" type="pres">
      <dgm:prSet presAssocID="{8F585EB5-F5B5-4825-9D41-8C85B6A0AF34}" presName="node" presStyleLbl="node1" presStyleIdx="4" presStyleCnt="6" custLinFactNeighborY="121">
        <dgm:presLayoutVars>
          <dgm:bulletEnabled val="1"/>
        </dgm:presLayoutVars>
      </dgm:prSet>
      <dgm:spPr/>
    </dgm:pt>
    <dgm:pt modelId="{AAB60232-DE49-41EF-B27C-660F328543E8}" type="pres">
      <dgm:prSet presAssocID="{C6F008A3-2CAE-43B3-A74C-1D6D7B1D64AC}" presName="sibTrans" presStyleCnt="0"/>
      <dgm:spPr/>
    </dgm:pt>
    <dgm:pt modelId="{6DAE134F-7C58-49E9-A3CF-DF7BBF45B6C6}" type="pres">
      <dgm:prSet presAssocID="{FB46A806-E344-4DEB-BAAE-96F50EC547AA}" presName="node" presStyleLbl="node1" presStyleIdx="5" presStyleCnt="6" custLinFactNeighborY="121">
        <dgm:presLayoutVars>
          <dgm:bulletEnabled val="1"/>
        </dgm:presLayoutVars>
      </dgm:prSet>
      <dgm:spPr/>
    </dgm:pt>
  </dgm:ptLst>
  <dgm:cxnLst>
    <dgm:cxn modelId="{E5AF192A-25F5-46AF-AB15-E56E6E8B466C}" type="presOf" srcId="{659D3D65-95B4-4B04-8F91-76DEDB510F34}" destId="{0FC08D89-EA40-44CE-A9D8-527193202DDF}" srcOrd="0" destOrd="0" presId="urn:microsoft.com/office/officeart/2005/8/layout/default"/>
    <dgm:cxn modelId="{3DF25C2B-0222-427A-88B3-573E0D96CC6F}" type="presOf" srcId="{94101F66-6CD0-44CD-AAC6-514BA67F9253}" destId="{12AEA807-9279-4826-9C9A-2940E64F0A4B}" srcOrd="0" destOrd="0" presId="urn:microsoft.com/office/officeart/2005/8/layout/default"/>
    <dgm:cxn modelId="{2879E06C-B9F8-4487-9E74-F5C0EF3F3BE7}" type="presOf" srcId="{FB46A806-E344-4DEB-BAAE-96F50EC547AA}" destId="{6DAE134F-7C58-49E9-A3CF-DF7BBF45B6C6}" srcOrd="0" destOrd="0" presId="urn:microsoft.com/office/officeart/2005/8/layout/default"/>
    <dgm:cxn modelId="{DA78677F-61C7-4776-B094-28A3FC99264D}" type="presOf" srcId="{22C6450D-1587-4F08-B83F-BE33FEC8BAC7}" destId="{BBC1D5E3-61E2-4D4C-A0BA-DBA320258E51}" srcOrd="0" destOrd="0" presId="urn:microsoft.com/office/officeart/2005/8/layout/default"/>
    <dgm:cxn modelId="{AB917C7F-D8DC-4D22-9708-CD9A4B03C6FC}" srcId="{BCBDBE96-BC98-400D-8BF5-1442B0486C74}" destId="{659D3D65-95B4-4B04-8F91-76DEDB510F34}" srcOrd="0" destOrd="0" parTransId="{2C276576-8E44-483A-B461-4EC2880771CC}" sibTransId="{E22465CD-65AC-4224-BF3C-C3B8F9A93B99}"/>
    <dgm:cxn modelId="{E38EFC88-29B4-4547-B638-1143CCE8227E}" type="presOf" srcId="{BCBDBE96-BC98-400D-8BF5-1442B0486C74}" destId="{571D4041-29EF-4D83-BEB9-810431F5FF16}" srcOrd="0" destOrd="0" presId="urn:microsoft.com/office/officeart/2005/8/layout/default"/>
    <dgm:cxn modelId="{FD4D9892-D59F-4BC3-AE33-4C670819DB5B}" srcId="{BCBDBE96-BC98-400D-8BF5-1442B0486C74}" destId="{FB46A806-E344-4DEB-BAAE-96F50EC547AA}" srcOrd="5" destOrd="0" parTransId="{1646482E-B267-46D4-BF43-67356525ED9E}" sibTransId="{E1C95B4D-3F24-419B-A614-B6BC7ED7B287}"/>
    <dgm:cxn modelId="{A15DBB92-FBE7-4E4A-A342-7C474DF09AB6}" srcId="{BCBDBE96-BC98-400D-8BF5-1442B0486C74}" destId="{94101F66-6CD0-44CD-AAC6-514BA67F9253}" srcOrd="3" destOrd="0" parTransId="{8FCD6C58-682D-419E-AA02-99AF97577DFF}" sibTransId="{6C4DCFA7-1044-498C-8A9C-BF22B5208263}"/>
    <dgm:cxn modelId="{0751579F-EE88-49CE-80DD-98C5BFBEBCE3}" type="presOf" srcId="{8F585EB5-F5B5-4825-9D41-8C85B6A0AF34}" destId="{3387106E-4278-4CBD-A436-728F193F475C}" srcOrd="0" destOrd="0" presId="urn:microsoft.com/office/officeart/2005/8/layout/default"/>
    <dgm:cxn modelId="{6BCEB1D5-C3B6-46CF-A469-4C1FE3EDFEB6}" srcId="{BCBDBE96-BC98-400D-8BF5-1442B0486C74}" destId="{22C6450D-1587-4F08-B83F-BE33FEC8BAC7}" srcOrd="1" destOrd="0" parTransId="{8495C335-237A-426D-AFA6-A5186B89B430}" sibTransId="{8C9116B9-DAE1-40E1-BCAF-D849F73DD128}"/>
    <dgm:cxn modelId="{19E837D7-41FC-406E-9D03-6BA3BA2202FE}" type="presOf" srcId="{30CCAEE6-EA88-46B9-A65C-D53AA434A891}" destId="{B639F975-E9BF-439F-8458-619257C7588F}" srcOrd="0" destOrd="0" presId="urn:microsoft.com/office/officeart/2005/8/layout/default"/>
    <dgm:cxn modelId="{13A6B6DB-609F-42C4-8E08-A179D6CDFC14}" srcId="{BCBDBE96-BC98-400D-8BF5-1442B0486C74}" destId="{30CCAEE6-EA88-46B9-A65C-D53AA434A891}" srcOrd="2" destOrd="0" parTransId="{43BDAA68-2443-44C6-B683-B1798FB0F51A}" sibTransId="{4976DDC4-F39A-49CA-9D1A-71D70B4576E9}"/>
    <dgm:cxn modelId="{E19ABCE6-9B9C-415C-A39F-286EB1E57708}" srcId="{BCBDBE96-BC98-400D-8BF5-1442B0486C74}" destId="{8F585EB5-F5B5-4825-9D41-8C85B6A0AF34}" srcOrd="4" destOrd="0" parTransId="{F8B706A3-BEBE-4B25-BD58-1C320E1A8EE5}" sibTransId="{C6F008A3-2CAE-43B3-A74C-1D6D7B1D64AC}"/>
    <dgm:cxn modelId="{4B621D6E-982F-4A3E-B70E-C3B92B7793F2}" type="presParOf" srcId="{571D4041-29EF-4D83-BEB9-810431F5FF16}" destId="{0FC08D89-EA40-44CE-A9D8-527193202DDF}" srcOrd="0" destOrd="0" presId="urn:microsoft.com/office/officeart/2005/8/layout/default"/>
    <dgm:cxn modelId="{06BC55F8-AFEB-45F2-BDD1-3C6C490A891B}" type="presParOf" srcId="{571D4041-29EF-4D83-BEB9-810431F5FF16}" destId="{2CC99C73-CA4A-42C2-8A50-23CE3DD131B9}" srcOrd="1" destOrd="0" presId="urn:microsoft.com/office/officeart/2005/8/layout/default"/>
    <dgm:cxn modelId="{D7411931-83F6-4E9A-B9B8-959BC1CFAAAE}" type="presParOf" srcId="{571D4041-29EF-4D83-BEB9-810431F5FF16}" destId="{BBC1D5E3-61E2-4D4C-A0BA-DBA320258E51}" srcOrd="2" destOrd="0" presId="urn:microsoft.com/office/officeart/2005/8/layout/default"/>
    <dgm:cxn modelId="{BC515097-E1FB-40D0-8B28-E8766806D71A}" type="presParOf" srcId="{571D4041-29EF-4D83-BEB9-810431F5FF16}" destId="{3AEEE094-73C1-4103-8BFD-C81E96D55FD5}" srcOrd="3" destOrd="0" presId="urn:microsoft.com/office/officeart/2005/8/layout/default"/>
    <dgm:cxn modelId="{A40B8C45-FD69-4F92-AD94-BED7D1BB6DA3}" type="presParOf" srcId="{571D4041-29EF-4D83-BEB9-810431F5FF16}" destId="{B639F975-E9BF-439F-8458-619257C7588F}" srcOrd="4" destOrd="0" presId="urn:microsoft.com/office/officeart/2005/8/layout/default"/>
    <dgm:cxn modelId="{27EBC483-E56C-4B5A-AFFE-7281DE5F5776}" type="presParOf" srcId="{571D4041-29EF-4D83-BEB9-810431F5FF16}" destId="{29186CB0-8D6F-4274-9006-E9E7C66CD6C4}" srcOrd="5" destOrd="0" presId="urn:microsoft.com/office/officeart/2005/8/layout/default"/>
    <dgm:cxn modelId="{95CC8886-6019-4D3F-B311-B00B0595526C}" type="presParOf" srcId="{571D4041-29EF-4D83-BEB9-810431F5FF16}" destId="{12AEA807-9279-4826-9C9A-2940E64F0A4B}" srcOrd="6" destOrd="0" presId="urn:microsoft.com/office/officeart/2005/8/layout/default"/>
    <dgm:cxn modelId="{E232287E-FF89-4578-96AB-188EF9676352}" type="presParOf" srcId="{571D4041-29EF-4D83-BEB9-810431F5FF16}" destId="{38192557-7E87-4065-BE61-FC8261183CD5}" srcOrd="7" destOrd="0" presId="urn:microsoft.com/office/officeart/2005/8/layout/default"/>
    <dgm:cxn modelId="{DD91C3CE-E701-4EC0-91CF-CD3EBE7B1F44}" type="presParOf" srcId="{571D4041-29EF-4D83-BEB9-810431F5FF16}" destId="{3387106E-4278-4CBD-A436-728F193F475C}" srcOrd="8" destOrd="0" presId="urn:microsoft.com/office/officeart/2005/8/layout/default"/>
    <dgm:cxn modelId="{4E0B9F08-0E0A-4491-8E34-77652D85F543}" type="presParOf" srcId="{571D4041-29EF-4D83-BEB9-810431F5FF16}" destId="{AAB60232-DE49-41EF-B27C-660F328543E8}" srcOrd="9" destOrd="0" presId="urn:microsoft.com/office/officeart/2005/8/layout/default"/>
    <dgm:cxn modelId="{9AC9D153-B16A-48B6-B3D5-9092E702908F}" type="presParOf" srcId="{571D4041-29EF-4D83-BEB9-810431F5FF16}" destId="{6DAE134F-7C58-49E9-A3CF-DF7BBF45B6C6}"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E58CC48-ABA4-42A8-BD3D-4D711702DFFC}" type="doc">
      <dgm:prSet loTypeId="urn:microsoft.com/office/officeart/2005/8/layout/matrix1" loCatId="matrix" qsTypeId="urn:microsoft.com/office/officeart/2005/8/quickstyle/simple1" qsCatId="simple" csTypeId="urn:microsoft.com/office/officeart/2005/8/colors/colorful4" csCatId="colorful" phldr="1"/>
      <dgm:spPr/>
      <dgm:t>
        <a:bodyPr/>
        <a:lstStyle/>
        <a:p>
          <a:endParaRPr lang="es-MX"/>
        </a:p>
      </dgm:t>
    </dgm:pt>
    <dgm:pt modelId="{E69C756D-26A2-4CC9-8C15-645FAAC6AA05}">
      <dgm:prSet phldrT="[Texto]" custT="1"/>
      <dgm:spPr/>
      <dgm:t>
        <a:bodyPr/>
        <a:lstStyle/>
        <a:p>
          <a:r>
            <a:rPr lang="es-MX" sz="1600" dirty="0">
              <a:solidFill>
                <a:schemeClr val="bg1"/>
              </a:solidFill>
              <a:effectLst>
                <a:glow rad="101600">
                  <a:schemeClr val="tx1">
                    <a:alpha val="60000"/>
                  </a:schemeClr>
                </a:glow>
              </a:effectLst>
              <a:latin typeface="Roboto" panose="020B0604020202020204" charset="0"/>
              <a:ea typeface="Roboto" panose="020B0604020202020204" charset="0"/>
            </a:rPr>
            <a:t>Decodificación de las instrucciones.</a:t>
          </a:r>
        </a:p>
      </dgm:t>
    </dgm:pt>
    <dgm:pt modelId="{9963805E-5453-4393-9FB6-A2AB21FB1B46}" type="parTrans" cxnId="{D5E0AA01-6201-4EFD-9182-69BCFF1C54F7}">
      <dgm:prSet/>
      <dgm:spPr/>
      <dgm:t>
        <a:bodyPr/>
        <a:lstStyle/>
        <a:p>
          <a:endParaRPr lang="es-MX" sz="1600">
            <a:solidFill>
              <a:schemeClr val="bg1"/>
            </a:solidFill>
            <a:effectLst>
              <a:glow rad="101600">
                <a:schemeClr val="tx1">
                  <a:alpha val="60000"/>
                </a:schemeClr>
              </a:glow>
            </a:effectLst>
            <a:latin typeface="Roboto" panose="020B0604020202020204" charset="0"/>
            <a:ea typeface="Roboto" panose="020B0604020202020204" charset="0"/>
          </a:endParaRPr>
        </a:p>
      </dgm:t>
    </dgm:pt>
    <dgm:pt modelId="{24532FA6-E52E-4CDA-A442-8FDFC4A28F0B}" type="sibTrans" cxnId="{D5E0AA01-6201-4EFD-9182-69BCFF1C54F7}">
      <dgm:prSet/>
      <dgm:spPr/>
      <dgm:t>
        <a:bodyPr/>
        <a:lstStyle/>
        <a:p>
          <a:endParaRPr lang="es-MX" sz="1600">
            <a:solidFill>
              <a:schemeClr val="bg1"/>
            </a:solidFill>
            <a:effectLst>
              <a:glow rad="101600">
                <a:schemeClr val="tx1">
                  <a:alpha val="60000"/>
                </a:schemeClr>
              </a:glow>
            </a:effectLst>
            <a:latin typeface="Roboto" panose="020B0604020202020204" charset="0"/>
            <a:ea typeface="Roboto" panose="020B0604020202020204" charset="0"/>
          </a:endParaRPr>
        </a:p>
      </dgm:t>
    </dgm:pt>
    <dgm:pt modelId="{A91FB246-E9A6-432A-9FF7-AED5DC812011}">
      <dgm:prSet phldrT="[Texto]" custT="1"/>
      <dgm:spPr/>
      <dgm:t>
        <a:bodyPr/>
        <a:lstStyle/>
        <a:p>
          <a:r>
            <a:rPr lang="es-MX" sz="1600" dirty="0">
              <a:solidFill>
                <a:schemeClr val="bg1"/>
              </a:solidFill>
              <a:effectLst>
                <a:glow rad="101600">
                  <a:schemeClr val="tx1">
                    <a:alpha val="60000"/>
                  </a:schemeClr>
                </a:glow>
              </a:effectLst>
              <a:latin typeface="Roboto" panose="020B0604020202020204" charset="0"/>
              <a:ea typeface="Roboto" panose="020B0604020202020204" charset="0"/>
            </a:rPr>
            <a:t>Sincronización de las tareas.</a:t>
          </a:r>
        </a:p>
      </dgm:t>
    </dgm:pt>
    <dgm:pt modelId="{13170AA4-C49E-4537-B8B7-8E7F1F54F78E}" type="parTrans" cxnId="{05479717-C843-4938-8A1C-77BD3EA3A17C}">
      <dgm:prSet/>
      <dgm:spPr/>
      <dgm:t>
        <a:bodyPr/>
        <a:lstStyle/>
        <a:p>
          <a:endParaRPr lang="es-MX" sz="1600">
            <a:solidFill>
              <a:schemeClr val="bg1"/>
            </a:solidFill>
            <a:effectLst>
              <a:glow rad="101600">
                <a:schemeClr val="tx1">
                  <a:alpha val="60000"/>
                </a:schemeClr>
              </a:glow>
            </a:effectLst>
            <a:latin typeface="Roboto" panose="020B0604020202020204" charset="0"/>
            <a:ea typeface="Roboto" panose="020B0604020202020204" charset="0"/>
          </a:endParaRPr>
        </a:p>
      </dgm:t>
    </dgm:pt>
    <dgm:pt modelId="{D405E9B1-6C9A-40E0-AB17-845A4230E66E}" type="sibTrans" cxnId="{05479717-C843-4938-8A1C-77BD3EA3A17C}">
      <dgm:prSet/>
      <dgm:spPr/>
      <dgm:t>
        <a:bodyPr/>
        <a:lstStyle/>
        <a:p>
          <a:endParaRPr lang="es-MX" sz="1600">
            <a:solidFill>
              <a:schemeClr val="bg1"/>
            </a:solidFill>
            <a:effectLst>
              <a:glow rad="101600">
                <a:schemeClr val="tx1">
                  <a:alpha val="60000"/>
                </a:schemeClr>
              </a:glow>
            </a:effectLst>
            <a:latin typeface="Roboto" panose="020B0604020202020204" charset="0"/>
            <a:ea typeface="Roboto" panose="020B0604020202020204" charset="0"/>
          </a:endParaRPr>
        </a:p>
      </dgm:t>
    </dgm:pt>
    <dgm:pt modelId="{A8B18A8D-5AA3-480C-BE4D-C1A108D27A10}">
      <dgm:prSet phldrT="[Texto]" custT="1"/>
      <dgm:spPr/>
      <dgm:t>
        <a:bodyPr/>
        <a:lstStyle/>
        <a:p>
          <a:r>
            <a:rPr lang="es-MX" sz="1600" dirty="0">
              <a:solidFill>
                <a:schemeClr val="bg1"/>
              </a:solidFill>
              <a:effectLst>
                <a:glow rad="101600">
                  <a:schemeClr val="tx1">
                    <a:alpha val="60000"/>
                  </a:schemeClr>
                </a:glow>
              </a:effectLst>
              <a:latin typeface="Roboto" panose="020B0604020202020204" charset="0"/>
              <a:ea typeface="Roboto" panose="020B0604020202020204" charset="0"/>
            </a:rPr>
            <a:t>Administración de los buses internos de comunicación del microprocesador.</a:t>
          </a:r>
        </a:p>
      </dgm:t>
    </dgm:pt>
    <dgm:pt modelId="{D2130C06-2434-4158-9F17-6C7CAF87A177}" type="parTrans" cxnId="{988654E2-C257-47BA-9A75-8C7975BA8796}">
      <dgm:prSet/>
      <dgm:spPr/>
      <dgm:t>
        <a:bodyPr/>
        <a:lstStyle/>
        <a:p>
          <a:endParaRPr lang="es-MX" sz="1600">
            <a:solidFill>
              <a:schemeClr val="bg1"/>
            </a:solidFill>
            <a:effectLst>
              <a:glow rad="101600">
                <a:schemeClr val="tx1">
                  <a:alpha val="60000"/>
                </a:schemeClr>
              </a:glow>
            </a:effectLst>
            <a:latin typeface="Roboto" panose="020B0604020202020204" charset="0"/>
            <a:ea typeface="Roboto" panose="020B0604020202020204" charset="0"/>
          </a:endParaRPr>
        </a:p>
      </dgm:t>
    </dgm:pt>
    <dgm:pt modelId="{D3F5FA35-AC23-49B9-BD3F-89DE09395730}" type="sibTrans" cxnId="{988654E2-C257-47BA-9A75-8C7975BA8796}">
      <dgm:prSet/>
      <dgm:spPr/>
      <dgm:t>
        <a:bodyPr/>
        <a:lstStyle/>
        <a:p>
          <a:endParaRPr lang="es-MX" sz="1600">
            <a:solidFill>
              <a:schemeClr val="bg1"/>
            </a:solidFill>
            <a:effectLst>
              <a:glow rad="101600">
                <a:schemeClr val="tx1">
                  <a:alpha val="60000"/>
                </a:schemeClr>
              </a:glow>
            </a:effectLst>
            <a:latin typeface="Roboto" panose="020B0604020202020204" charset="0"/>
            <a:ea typeface="Roboto" panose="020B0604020202020204" charset="0"/>
          </a:endParaRPr>
        </a:p>
      </dgm:t>
    </dgm:pt>
    <dgm:pt modelId="{1CFCDCEA-014D-45A0-AE59-2836FF81289E}">
      <dgm:prSet phldrT="[Texto]" custT="1"/>
      <dgm:spPr/>
      <dgm:t>
        <a:bodyPr/>
        <a:lstStyle/>
        <a:p>
          <a:r>
            <a:rPr lang="es-MX" sz="1600" dirty="0">
              <a:solidFill>
                <a:schemeClr val="bg1"/>
              </a:solidFill>
              <a:effectLst>
                <a:glow rad="101600">
                  <a:schemeClr val="tx1">
                    <a:alpha val="60000"/>
                  </a:schemeClr>
                </a:glow>
              </a:effectLst>
              <a:latin typeface="Roboto" panose="020B0604020202020204" charset="0"/>
              <a:ea typeface="Roboto" panose="020B0604020202020204" charset="0"/>
            </a:rPr>
            <a:t>Manejo de las líneas de intercambio con el exterior (buses externos).</a:t>
          </a:r>
        </a:p>
      </dgm:t>
    </dgm:pt>
    <dgm:pt modelId="{293EDA7A-FA09-4990-872C-FBCEC6542FB8}" type="parTrans" cxnId="{07CC14AD-2272-45DB-A2BD-8160B1DE8E25}">
      <dgm:prSet/>
      <dgm:spPr/>
      <dgm:t>
        <a:bodyPr/>
        <a:lstStyle/>
        <a:p>
          <a:endParaRPr lang="es-MX" sz="1600">
            <a:solidFill>
              <a:schemeClr val="bg1"/>
            </a:solidFill>
            <a:effectLst>
              <a:glow rad="101600">
                <a:schemeClr val="tx1">
                  <a:alpha val="60000"/>
                </a:schemeClr>
              </a:glow>
            </a:effectLst>
            <a:latin typeface="Roboto" panose="020B0604020202020204" charset="0"/>
            <a:ea typeface="Roboto" panose="020B0604020202020204" charset="0"/>
          </a:endParaRPr>
        </a:p>
      </dgm:t>
    </dgm:pt>
    <dgm:pt modelId="{E03F6886-4A54-4F73-99D1-E99EFC1E9B70}" type="sibTrans" cxnId="{07CC14AD-2272-45DB-A2BD-8160B1DE8E25}">
      <dgm:prSet/>
      <dgm:spPr/>
      <dgm:t>
        <a:bodyPr/>
        <a:lstStyle/>
        <a:p>
          <a:endParaRPr lang="es-MX" sz="1600">
            <a:solidFill>
              <a:schemeClr val="bg1"/>
            </a:solidFill>
            <a:effectLst>
              <a:glow rad="101600">
                <a:schemeClr val="tx1">
                  <a:alpha val="60000"/>
                </a:schemeClr>
              </a:glow>
            </a:effectLst>
            <a:latin typeface="Roboto" panose="020B0604020202020204" charset="0"/>
            <a:ea typeface="Roboto" panose="020B0604020202020204" charset="0"/>
          </a:endParaRPr>
        </a:p>
      </dgm:t>
    </dgm:pt>
    <dgm:pt modelId="{CCAD8404-8046-4724-8285-8B257ADFA541}">
      <dgm:prSet phldrT="[Texto]" custT="1"/>
      <dgm:spPr/>
      <dgm:t>
        <a:bodyPr/>
        <a:lstStyle/>
        <a:p>
          <a:r>
            <a:rPr lang="es-MX" sz="1600" dirty="0">
              <a:solidFill>
                <a:schemeClr val="bg1"/>
              </a:solidFill>
              <a:effectLst>
                <a:glow rad="101600">
                  <a:schemeClr val="tx1">
                    <a:alpha val="60000"/>
                  </a:schemeClr>
                </a:glow>
              </a:effectLst>
              <a:latin typeface="Roboto" panose="020B0604020202020204" charset="0"/>
              <a:ea typeface="Roboto" panose="020B0604020202020204" charset="0"/>
            </a:rPr>
            <a:t>Indicación a la ALU sobre las operaciones a realizar.</a:t>
          </a:r>
        </a:p>
      </dgm:t>
    </dgm:pt>
    <dgm:pt modelId="{64BAAE30-B830-4A85-9AC3-92C355A3D3A3}" type="parTrans" cxnId="{24F272AA-F287-44BE-972E-770C4C734B81}">
      <dgm:prSet/>
      <dgm:spPr/>
      <dgm:t>
        <a:bodyPr/>
        <a:lstStyle/>
        <a:p>
          <a:endParaRPr lang="es-MX" sz="1600">
            <a:solidFill>
              <a:schemeClr val="bg1"/>
            </a:solidFill>
            <a:effectLst>
              <a:glow rad="101600">
                <a:schemeClr val="tx1">
                  <a:alpha val="60000"/>
                </a:schemeClr>
              </a:glow>
            </a:effectLst>
            <a:latin typeface="Roboto" panose="020B0604020202020204" charset="0"/>
            <a:ea typeface="Roboto" panose="020B0604020202020204" charset="0"/>
          </a:endParaRPr>
        </a:p>
      </dgm:t>
    </dgm:pt>
    <dgm:pt modelId="{B66B9AB0-B84F-49E5-8A6D-972B84B21CED}" type="sibTrans" cxnId="{24F272AA-F287-44BE-972E-770C4C734B81}">
      <dgm:prSet/>
      <dgm:spPr/>
      <dgm:t>
        <a:bodyPr/>
        <a:lstStyle/>
        <a:p>
          <a:endParaRPr lang="es-MX" sz="1600">
            <a:solidFill>
              <a:schemeClr val="bg1"/>
            </a:solidFill>
            <a:effectLst>
              <a:glow rad="101600">
                <a:schemeClr val="tx1">
                  <a:alpha val="60000"/>
                </a:schemeClr>
              </a:glow>
            </a:effectLst>
            <a:latin typeface="Roboto" panose="020B0604020202020204" charset="0"/>
            <a:ea typeface="Roboto" panose="020B0604020202020204" charset="0"/>
          </a:endParaRPr>
        </a:p>
      </dgm:t>
    </dgm:pt>
    <dgm:pt modelId="{C5D205CE-DFED-4CA5-A499-14EFFF87D779}" type="pres">
      <dgm:prSet presAssocID="{AE58CC48-ABA4-42A8-BD3D-4D711702DFFC}" presName="diagram" presStyleCnt="0">
        <dgm:presLayoutVars>
          <dgm:chMax val="1"/>
          <dgm:dir/>
          <dgm:animLvl val="ctr"/>
          <dgm:resizeHandles val="exact"/>
        </dgm:presLayoutVars>
      </dgm:prSet>
      <dgm:spPr/>
    </dgm:pt>
    <dgm:pt modelId="{5C2AEAF2-C071-4044-8220-546639691641}" type="pres">
      <dgm:prSet presAssocID="{AE58CC48-ABA4-42A8-BD3D-4D711702DFFC}" presName="matrix" presStyleCnt="0"/>
      <dgm:spPr/>
    </dgm:pt>
    <dgm:pt modelId="{8202B6E1-C176-4FA4-A61F-C3FF413C0B2C}" type="pres">
      <dgm:prSet presAssocID="{AE58CC48-ABA4-42A8-BD3D-4D711702DFFC}" presName="tile1" presStyleLbl="node1" presStyleIdx="0" presStyleCnt="4"/>
      <dgm:spPr/>
    </dgm:pt>
    <dgm:pt modelId="{36994636-5FF8-4018-BAD1-E5B8264F1BF5}" type="pres">
      <dgm:prSet presAssocID="{AE58CC48-ABA4-42A8-BD3D-4D711702DFFC}" presName="tile1text" presStyleLbl="node1" presStyleIdx="0" presStyleCnt="4">
        <dgm:presLayoutVars>
          <dgm:chMax val="0"/>
          <dgm:chPref val="0"/>
          <dgm:bulletEnabled val="1"/>
        </dgm:presLayoutVars>
      </dgm:prSet>
      <dgm:spPr/>
    </dgm:pt>
    <dgm:pt modelId="{588273A2-722E-4E40-AB30-10D6EA92EE71}" type="pres">
      <dgm:prSet presAssocID="{AE58CC48-ABA4-42A8-BD3D-4D711702DFFC}" presName="tile2" presStyleLbl="node1" presStyleIdx="1" presStyleCnt="4"/>
      <dgm:spPr/>
    </dgm:pt>
    <dgm:pt modelId="{816FB176-78E4-46F8-86EF-26BE0A81FBC6}" type="pres">
      <dgm:prSet presAssocID="{AE58CC48-ABA4-42A8-BD3D-4D711702DFFC}" presName="tile2text" presStyleLbl="node1" presStyleIdx="1" presStyleCnt="4">
        <dgm:presLayoutVars>
          <dgm:chMax val="0"/>
          <dgm:chPref val="0"/>
          <dgm:bulletEnabled val="1"/>
        </dgm:presLayoutVars>
      </dgm:prSet>
      <dgm:spPr/>
    </dgm:pt>
    <dgm:pt modelId="{C80DD82A-6648-4A58-B688-0E2C6CB97CED}" type="pres">
      <dgm:prSet presAssocID="{AE58CC48-ABA4-42A8-BD3D-4D711702DFFC}" presName="tile3" presStyleLbl="node1" presStyleIdx="2" presStyleCnt="4"/>
      <dgm:spPr/>
    </dgm:pt>
    <dgm:pt modelId="{77702232-3390-40D0-8063-BD9D34BF98ED}" type="pres">
      <dgm:prSet presAssocID="{AE58CC48-ABA4-42A8-BD3D-4D711702DFFC}" presName="tile3text" presStyleLbl="node1" presStyleIdx="2" presStyleCnt="4">
        <dgm:presLayoutVars>
          <dgm:chMax val="0"/>
          <dgm:chPref val="0"/>
          <dgm:bulletEnabled val="1"/>
        </dgm:presLayoutVars>
      </dgm:prSet>
      <dgm:spPr/>
    </dgm:pt>
    <dgm:pt modelId="{A9D43701-187B-42E2-8673-C44C78773B98}" type="pres">
      <dgm:prSet presAssocID="{AE58CC48-ABA4-42A8-BD3D-4D711702DFFC}" presName="tile4" presStyleLbl="node1" presStyleIdx="3" presStyleCnt="4" custLinFactNeighborX="0" custLinFactNeighborY="-1183"/>
      <dgm:spPr/>
    </dgm:pt>
    <dgm:pt modelId="{66B7569D-DDC4-4B5A-8C15-4152BB8A51DD}" type="pres">
      <dgm:prSet presAssocID="{AE58CC48-ABA4-42A8-BD3D-4D711702DFFC}" presName="tile4text" presStyleLbl="node1" presStyleIdx="3" presStyleCnt="4">
        <dgm:presLayoutVars>
          <dgm:chMax val="0"/>
          <dgm:chPref val="0"/>
          <dgm:bulletEnabled val="1"/>
        </dgm:presLayoutVars>
      </dgm:prSet>
      <dgm:spPr/>
    </dgm:pt>
    <dgm:pt modelId="{611290C5-A4EB-44F6-AEBA-0277CF96EEFE}" type="pres">
      <dgm:prSet presAssocID="{AE58CC48-ABA4-42A8-BD3D-4D711702DFFC}" presName="centerTile" presStyleLbl="fgShp" presStyleIdx="0" presStyleCnt="1" custScaleX="166667">
        <dgm:presLayoutVars>
          <dgm:chMax val="0"/>
          <dgm:chPref val="0"/>
        </dgm:presLayoutVars>
      </dgm:prSet>
      <dgm:spPr/>
    </dgm:pt>
  </dgm:ptLst>
  <dgm:cxnLst>
    <dgm:cxn modelId="{D5E0AA01-6201-4EFD-9182-69BCFF1C54F7}" srcId="{AE58CC48-ABA4-42A8-BD3D-4D711702DFFC}" destId="{E69C756D-26A2-4CC9-8C15-645FAAC6AA05}" srcOrd="0" destOrd="0" parTransId="{9963805E-5453-4393-9FB6-A2AB21FB1B46}" sibTransId="{24532FA6-E52E-4CDA-A442-8FDFC4A28F0B}"/>
    <dgm:cxn modelId="{08144B0D-1885-459D-B11C-2403E4645A53}" type="presOf" srcId="{CCAD8404-8046-4724-8285-8B257ADFA541}" destId="{66B7569D-DDC4-4B5A-8C15-4152BB8A51DD}" srcOrd="1" destOrd="0" presId="urn:microsoft.com/office/officeart/2005/8/layout/matrix1"/>
    <dgm:cxn modelId="{917C3E0E-0A1C-4575-87E0-6FA5349E10FF}" type="presOf" srcId="{A8B18A8D-5AA3-480C-BE4D-C1A108D27A10}" destId="{816FB176-78E4-46F8-86EF-26BE0A81FBC6}" srcOrd="1" destOrd="0" presId="urn:microsoft.com/office/officeart/2005/8/layout/matrix1"/>
    <dgm:cxn modelId="{05479717-C843-4938-8A1C-77BD3EA3A17C}" srcId="{E69C756D-26A2-4CC9-8C15-645FAAC6AA05}" destId="{A91FB246-E9A6-432A-9FF7-AED5DC812011}" srcOrd="0" destOrd="0" parTransId="{13170AA4-C49E-4537-B8B7-8E7F1F54F78E}" sibTransId="{D405E9B1-6C9A-40E0-AB17-845A4230E66E}"/>
    <dgm:cxn modelId="{CB0A343E-046A-4DD8-9557-9D855FBD1A0A}" type="presOf" srcId="{CCAD8404-8046-4724-8285-8B257ADFA541}" destId="{A9D43701-187B-42E2-8673-C44C78773B98}" srcOrd="0" destOrd="0" presId="urn:microsoft.com/office/officeart/2005/8/layout/matrix1"/>
    <dgm:cxn modelId="{797AA441-4634-43E4-8865-CE570EC4AE43}" type="presOf" srcId="{A8B18A8D-5AA3-480C-BE4D-C1A108D27A10}" destId="{588273A2-722E-4E40-AB30-10D6EA92EE71}" srcOrd="0" destOrd="0" presId="urn:microsoft.com/office/officeart/2005/8/layout/matrix1"/>
    <dgm:cxn modelId="{8B808E65-7AD4-4679-857E-87BB81299844}" type="presOf" srcId="{E69C756D-26A2-4CC9-8C15-645FAAC6AA05}" destId="{611290C5-A4EB-44F6-AEBA-0277CF96EEFE}" srcOrd="0" destOrd="0" presId="urn:microsoft.com/office/officeart/2005/8/layout/matrix1"/>
    <dgm:cxn modelId="{AF2F206B-B69E-4CF8-AA30-2B18F4CCAA01}" type="presOf" srcId="{1CFCDCEA-014D-45A0-AE59-2836FF81289E}" destId="{C80DD82A-6648-4A58-B688-0E2C6CB97CED}" srcOrd="0" destOrd="0" presId="urn:microsoft.com/office/officeart/2005/8/layout/matrix1"/>
    <dgm:cxn modelId="{5243CD4C-F522-4FBE-BE1D-81150E9E62C8}" type="presOf" srcId="{A91FB246-E9A6-432A-9FF7-AED5DC812011}" destId="{36994636-5FF8-4018-BAD1-E5B8264F1BF5}" srcOrd="1" destOrd="0" presId="urn:microsoft.com/office/officeart/2005/8/layout/matrix1"/>
    <dgm:cxn modelId="{A854F187-3D95-490F-8D48-7EBE2A7BFF8A}" type="presOf" srcId="{A91FB246-E9A6-432A-9FF7-AED5DC812011}" destId="{8202B6E1-C176-4FA4-A61F-C3FF413C0B2C}" srcOrd="0" destOrd="0" presId="urn:microsoft.com/office/officeart/2005/8/layout/matrix1"/>
    <dgm:cxn modelId="{24F272AA-F287-44BE-972E-770C4C734B81}" srcId="{E69C756D-26A2-4CC9-8C15-645FAAC6AA05}" destId="{CCAD8404-8046-4724-8285-8B257ADFA541}" srcOrd="3" destOrd="0" parTransId="{64BAAE30-B830-4A85-9AC3-92C355A3D3A3}" sibTransId="{B66B9AB0-B84F-49E5-8A6D-972B84B21CED}"/>
    <dgm:cxn modelId="{07CC14AD-2272-45DB-A2BD-8160B1DE8E25}" srcId="{E69C756D-26A2-4CC9-8C15-645FAAC6AA05}" destId="{1CFCDCEA-014D-45A0-AE59-2836FF81289E}" srcOrd="2" destOrd="0" parTransId="{293EDA7A-FA09-4990-872C-FBCEC6542FB8}" sibTransId="{E03F6886-4A54-4F73-99D1-E99EFC1E9B70}"/>
    <dgm:cxn modelId="{2A55A6D1-555B-47D9-963A-A3E6CBF76FC2}" type="presOf" srcId="{1CFCDCEA-014D-45A0-AE59-2836FF81289E}" destId="{77702232-3390-40D0-8063-BD9D34BF98ED}" srcOrd="1" destOrd="0" presId="urn:microsoft.com/office/officeart/2005/8/layout/matrix1"/>
    <dgm:cxn modelId="{988654E2-C257-47BA-9A75-8C7975BA8796}" srcId="{E69C756D-26A2-4CC9-8C15-645FAAC6AA05}" destId="{A8B18A8D-5AA3-480C-BE4D-C1A108D27A10}" srcOrd="1" destOrd="0" parTransId="{D2130C06-2434-4158-9F17-6C7CAF87A177}" sibTransId="{D3F5FA35-AC23-49B9-BD3F-89DE09395730}"/>
    <dgm:cxn modelId="{1915F9E7-E109-4664-A31D-46EA2A0B1CE5}" type="presOf" srcId="{AE58CC48-ABA4-42A8-BD3D-4D711702DFFC}" destId="{C5D205CE-DFED-4CA5-A499-14EFFF87D779}" srcOrd="0" destOrd="0" presId="urn:microsoft.com/office/officeart/2005/8/layout/matrix1"/>
    <dgm:cxn modelId="{7D141F17-6576-4014-A9C1-F0CBEA02245D}" type="presParOf" srcId="{C5D205CE-DFED-4CA5-A499-14EFFF87D779}" destId="{5C2AEAF2-C071-4044-8220-546639691641}" srcOrd="0" destOrd="0" presId="urn:microsoft.com/office/officeart/2005/8/layout/matrix1"/>
    <dgm:cxn modelId="{FD91D148-BB7C-454E-A9E3-7DC2A53652C5}" type="presParOf" srcId="{5C2AEAF2-C071-4044-8220-546639691641}" destId="{8202B6E1-C176-4FA4-A61F-C3FF413C0B2C}" srcOrd="0" destOrd="0" presId="urn:microsoft.com/office/officeart/2005/8/layout/matrix1"/>
    <dgm:cxn modelId="{0A3EC6C5-A9F4-4E00-8B06-D00602E66BDD}" type="presParOf" srcId="{5C2AEAF2-C071-4044-8220-546639691641}" destId="{36994636-5FF8-4018-BAD1-E5B8264F1BF5}" srcOrd="1" destOrd="0" presId="urn:microsoft.com/office/officeart/2005/8/layout/matrix1"/>
    <dgm:cxn modelId="{B3F78A7C-7F0F-4F73-B20B-8B4C7BE9613D}" type="presParOf" srcId="{5C2AEAF2-C071-4044-8220-546639691641}" destId="{588273A2-722E-4E40-AB30-10D6EA92EE71}" srcOrd="2" destOrd="0" presId="urn:microsoft.com/office/officeart/2005/8/layout/matrix1"/>
    <dgm:cxn modelId="{C58FA788-E66D-43C0-ABD2-79F3E9BBE78C}" type="presParOf" srcId="{5C2AEAF2-C071-4044-8220-546639691641}" destId="{816FB176-78E4-46F8-86EF-26BE0A81FBC6}" srcOrd="3" destOrd="0" presId="urn:microsoft.com/office/officeart/2005/8/layout/matrix1"/>
    <dgm:cxn modelId="{6462C4E0-C8C7-4B0C-930C-FF5FE24C405F}" type="presParOf" srcId="{5C2AEAF2-C071-4044-8220-546639691641}" destId="{C80DD82A-6648-4A58-B688-0E2C6CB97CED}" srcOrd="4" destOrd="0" presId="urn:microsoft.com/office/officeart/2005/8/layout/matrix1"/>
    <dgm:cxn modelId="{DFC960E2-A4DE-4453-B05B-2FEF8466ABB5}" type="presParOf" srcId="{5C2AEAF2-C071-4044-8220-546639691641}" destId="{77702232-3390-40D0-8063-BD9D34BF98ED}" srcOrd="5" destOrd="0" presId="urn:microsoft.com/office/officeart/2005/8/layout/matrix1"/>
    <dgm:cxn modelId="{DC49D3A7-3A6F-4F09-B915-C156FF0905B1}" type="presParOf" srcId="{5C2AEAF2-C071-4044-8220-546639691641}" destId="{A9D43701-187B-42E2-8673-C44C78773B98}" srcOrd="6" destOrd="0" presId="urn:microsoft.com/office/officeart/2005/8/layout/matrix1"/>
    <dgm:cxn modelId="{7412DC07-2EB3-4D78-A019-643CC947FD4E}" type="presParOf" srcId="{5C2AEAF2-C071-4044-8220-546639691641}" destId="{66B7569D-DDC4-4B5A-8C15-4152BB8A51DD}" srcOrd="7" destOrd="0" presId="urn:microsoft.com/office/officeart/2005/8/layout/matrix1"/>
    <dgm:cxn modelId="{ACA270EB-CEC3-4A33-9C8C-11900DFED22B}" type="presParOf" srcId="{C5D205CE-DFED-4CA5-A499-14EFFF87D779}" destId="{611290C5-A4EB-44F6-AEBA-0277CF96EEFE}"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30A177-454F-4F07-B04A-F556164F2C71}" type="doc">
      <dgm:prSet loTypeId="urn:microsoft.com/office/officeart/2005/8/layout/vList5" loCatId="list" qsTypeId="urn:microsoft.com/office/officeart/2005/8/quickstyle/simple4" qsCatId="simple" csTypeId="urn:microsoft.com/office/officeart/2005/8/colors/colorful5" csCatId="colorful" phldr="1"/>
      <dgm:spPr/>
      <dgm:t>
        <a:bodyPr/>
        <a:lstStyle/>
        <a:p>
          <a:endParaRPr lang="es-MX"/>
        </a:p>
      </dgm:t>
    </dgm:pt>
    <dgm:pt modelId="{2613F93A-33F6-430F-B863-F97E7ACB6987}">
      <dgm:prSet phldrT="[Texto]" custT="1"/>
      <dgm:spPr/>
      <dgm:t>
        <a:bodyPr/>
        <a:lstStyle/>
        <a:p>
          <a:r>
            <a:rPr lang="es-MX" sz="1600" b="1">
              <a:solidFill>
                <a:schemeClr val="bg1"/>
              </a:solidFill>
              <a:latin typeface="Roboto" panose="020B0604020202020204" charset="0"/>
              <a:ea typeface="Roboto" panose="020B0604020202020204" charset="0"/>
            </a:rPr>
            <a:t>De datos</a:t>
          </a:r>
          <a:endParaRPr lang="es-MX" sz="1600" b="1" dirty="0">
            <a:solidFill>
              <a:schemeClr val="bg1"/>
            </a:solidFill>
            <a:latin typeface="Roboto" panose="020B0604020202020204" charset="0"/>
            <a:ea typeface="Roboto" panose="020B0604020202020204" charset="0"/>
          </a:endParaRPr>
        </a:p>
      </dgm:t>
    </dgm:pt>
    <dgm:pt modelId="{5B5157AA-B587-414B-819C-CB4C586A79EA}" type="parTrans" cxnId="{0F83D72B-69BA-4FD9-8C3C-391B8DDC7D99}">
      <dgm:prSet/>
      <dgm:spPr/>
      <dgm:t>
        <a:bodyPr/>
        <a:lstStyle/>
        <a:p>
          <a:endParaRPr lang="es-MX" sz="1600">
            <a:solidFill>
              <a:schemeClr val="bg1"/>
            </a:solidFill>
            <a:latin typeface="Roboto" panose="020B0604020202020204" charset="0"/>
            <a:ea typeface="Roboto" panose="020B0604020202020204" charset="0"/>
          </a:endParaRPr>
        </a:p>
      </dgm:t>
    </dgm:pt>
    <dgm:pt modelId="{F6EDE497-7F22-4158-AC3F-0F6410704354}" type="sibTrans" cxnId="{0F83D72B-69BA-4FD9-8C3C-391B8DDC7D99}">
      <dgm:prSet/>
      <dgm:spPr/>
      <dgm:t>
        <a:bodyPr/>
        <a:lstStyle/>
        <a:p>
          <a:endParaRPr lang="es-MX" sz="1600">
            <a:solidFill>
              <a:schemeClr val="bg1"/>
            </a:solidFill>
            <a:latin typeface="Roboto" panose="020B0604020202020204" charset="0"/>
            <a:ea typeface="Roboto" panose="020B0604020202020204" charset="0"/>
          </a:endParaRPr>
        </a:p>
      </dgm:t>
    </dgm:pt>
    <dgm:pt modelId="{A53D189B-09FB-44DB-B407-83C93301C187}">
      <dgm:prSet phldrT="[Texto]" custT="1"/>
      <dgm:spPr/>
      <dgm:t>
        <a:bodyPr/>
        <a:lstStyle/>
        <a:p>
          <a:pPr>
            <a:buNone/>
          </a:pPr>
          <a:r>
            <a:rPr lang="es-MX" sz="1600" dirty="0">
              <a:solidFill>
                <a:schemeClr val="bg1"/>
              </a:solidFill>
              <a:latin typeface="Roboto" panose="020B0604020202020204" charset="0"/>
              <a:ea typeface="Roboto" panose="020B0604020202020204" charset="0"/>
            </a:rPr>
            <a:t>Guardan valores de datos numéricos.</a:t>
          </a:r>
        </a:p>
      </dgm:t>
    </dgm:pt>
    <dgm:pt modelId="{EA029004-A83C-4EEF-8798-DD627003BD01}" type="parTrans" cxnId="{36B984DC-2156-4EB3-B80B-CB1CA924D8FF}">
      <dgm:prSet/>
      <dgm:spPr/>
      <dgm:t>
        <a:bodyPr/>
        <a:lstStyle/>
        <a:p>
          <a:endParaRPr lang="es-MX" sz="1600">
            <a:solidFill>
              <a:schemeClr val="bg1"/>
            </a:solidFill>
            <a:latin typeface="Roboto" panose="020B0604020202020204" charset="0"/>
            <a:ea typeface="Roboto" panose="020B0604020202020204" charset="0"/>
          </a:endParaRPr>
        </a:p>
      </dgm:t>
    </dgm:pt>
    <dgm:pt modelId="{36D499EE-91F2-4BF1-AE8C-928D0EBDC301}" type="sibTrans" cxnId="{36B984DC-2156-4EB3-B80B-CB1CA924D8FF}">
      <dgm:prSet/>
      <dgm:spPr/>
      <dgm:t>
        <a:bodyPr/>
        <a:lstStyle/>
        <a:p>
          <a:endParaRPr lang="es-MX" sz="1600">
            <a:solidFill>
              <a:schemeClr val="bg1"/>
            </a:solidFill>
            <a:latin typeface="Roboto" panose="020B0604020202020204" charset="0"/>
            <a:ea typeface="Roboto" panose="020B0604020202020204" charset="0"/>
          </a:endParaRPr>
        </a:p>
      </dgm:t>
    </dgm:pt>
    <dgm:pt modelId="{7C67C170-924D-4515-9BF7-3FC9D24F1721}">
      <dgm:prSet phldrT="[Texto]" custT="1"/>
      <dgm:spPr/>
      <dgm:t>
        <a:bodyPr/>
        <a:lstStyle/>
        <a:p>
          <a:r>
            <a:rPr lang="es-MX" sz="1600" b="1" dirty="0">
              <a:solidFill>
                <a:schemeClr val="bg1"/>
              </a:solidFill>
              <a:latin typeface="Roboto" panose="020B0604020202020204" charset="0"/>
              <a:ea typeface="Roboto" panose="020B0604020202020204" charset="0"/>
            </a:rPr>
            <a:t>De datos de memoria (MDR)</a:t>
          </a:r>
        </a:p>
      </dgm:t>
    </dgm:pt>
    <dgm:pt modelId="{98203B8A-446E-48D4-B769-C21A0254CACB}" type="parTrans" cxnId="{142B9931-AA3F-4845-8A18-6BE87654E9D5}">
      <dgm:prSet/>
      <dgm:spPr/>
      <dgm:t>
        <a:bodyPr/>
        <a:lstStyle/>
        <a:p>
          <a:endParaRPr lang="es-MX" sz="1600">
            <a:solidFill>
              <a:schemeClr val="bg1"/>
            </a:solidFill>
            <a:latin typeface="Roboto" panose="020B0604020202020204" charset="0"/>
            <a:ea typeface="Roboto" panose="020B0604020202020204" charset="0"/>
          </a:endParaRPr>
        </a:p>
      </dgm:t>
    </dgm:pt>
    <dgm:pt modelId="{7D3BA9FF-F7E7-41FF-A384-CCF8197A1090}" type="sibTrans" cxnId="{142B9931-AA3F-4845-8A18-6BE87654E9D5}">
      <dgm:prSet/>
      <dgm:spPr/>
      <dgm:t>
        <a:bodyPr/>
        <a:lstStyle/>
        <a:p>
          <a:endParaRPr lang="es-MX" sz="1600">
            <a:solidFill>
              <a:schemeClr val="bg1"/>
            </a:solidFill>
            <a:latin typeface="Roboto" panose="020B0604020202020204" charset="0"/>
            <a:ea typeface="Roboto" panose="020B0604020202020204" charset="0"/>
          </a:endParaRPr>
        </a:p>
      </dgm:t>
    </dgm:pt>
    <dgm:pt modelId="{1180EB37-C325-4C2A-AC29-F3CDBD904B7F}">
      <dgm:prSet phldrT="[Texto]" custT="1"/>
      <dgm:spPr/>
      <dgm:t>
        <a:bodyPr/>
        <a:lstStyle/>
        <a:p>
          <a:pPr>
            <a:buNone/>
          </a:pPr>
          <a:r>
            <a:rPr lang="es-MX" sz="1600" dirty="0">
              <a:solidFill>
                <a:schemeClr val="bg1"/>
              </a:solidFill>
              <a:latin typeface="Roboto" panose="020B0604020202020204" charset="0"/>
              <a:ea typeface="Roboto" panose="020B0604020202020204" charset="0"/>
            </a:rPr>
            <a:t>Está conectado al bus de datos.</a:t>
          </a:r>
        </a:p>
      </dgm:t>
    </dgm:pt>
    <dgm:pt modelId="{F0518889-D6A8-4172-851F-EB4D2BF883B1}" type="parTrans" cxnId="{474C0748-C005-41B8-9B0F-4CB9221B2D81}">
      <dgm:prSet/>
      <dgm:spPr/>
      <dgm:t>
        <a:bodyPr/>
        <a:lstStyle/>
        <a:p>
          <a:endParaRPr lang="es-MX" sz="1600">
            <a:solidFill>
              <a:schemeClr val="bg1"/>
            </a:solidFill>
            <a:latin typeface="Roboto" panose="020B0604020202020204" charset="0"/>
            <a:ea typeface="Roboto" panose="020B0604020202020204" charset="0"/>
          </a:endParaRPr>
        </a:p>
      </dgm:t>
    </dgm:pt>
    <dgm:pt modelId="{40D5727E-225F-4AFE-AA9F-6D579ED08964}" type="sibTrans" cxnId="{474C0748-C005-41B8-9B0F-4CB9221B2D81}">
      <dgm:prSet/>
      <dgm:spPr/>
      <dgm:t>
        <a:bodyPr/>
        <a:lstStyle/>
        <a:p>
          <a:endParaRPr lang="es-MX" sz="1600">
            <a:solidFill>
              <a:schemeClr val="bg1"/>
            </a:solidFill>
            <a:latin typeface="Roboto" panose="020B0604020202020204" charset="0"/>
            <a:ea typeface="Roboto" panose="020B0604020202020204" charset="0"/>
          </a:endParaRPr>
        </a:p>
      </dgm:t>
    </dgm:pt>
    <dgm:pt modelId="{E2CC0688-421E-4725-A7CC-06439DEDC088}">
      <dgm:prSet phldrT="[Texto]" custT="1"/>
      <dgm:spPr/>
      <dgm:t>
        <a:bodyPr/>
        <a:lstStyle/>
        <a:p>
          <a:r>
            <a:rPr lang="es-MX" sz="1600" b="1">
              <a:solidFill>
                <a:schemeClr val="bg1"/>
              </a:solidFill>
              <a:latin typeface="Roboto" panose="020B0604020202020204" charset="0"/>
              <a:ea typeface="Roboto" panose="020B0604020202020204" charset="0"/>
            </a:rPr>
            <a:t>De direcciones</a:t>
          </a:r>
          <a:endParaRPr lang="es-MX" sz="1600" b="1" dirty="0">
            <a:solidFill>
              <a:schemeClr val="bg1"/>
            </a:solidFill>
            <a:latin typeface="Roboto" panose="020B0604020202020204" charset="0"/>
            <a:ea typeface="Roboto" panose="020B0604020202020204" charset="0"/>
          </a:endParaRPr>
        </a:p>
      </dgm:t>
    </dgm:pt>
    <dgm:pt modelId="{A19B728F-A270-496C-A99B-275B6F600E74}" type="parTrans" cxnId="{D493B396-670B-4DFD-AD93-57C5C6CBB1EC}">
      <dgm:prSet/>
      <dgm:spPr/>
      <dgm:t>
        <a:bodyPr/>
        <a:lstStyle/>
        <a:p>
          <a:endParaRPr lang="es-MX" sz="1600">
            <a:solidFill>
              <a:schemeClr val="bg1"/>
            </a:solidFill>
            <a:latin typeface="Roboto" panose="020B0604020202020204" charset="0"/>
            <a:ea typeface="Roboto" panose="020B0604020202020204" charset="0"/>
          </a:endParaRPr>
        </a:p>
      </dgm:t>
    </dgm:pt>
    <dgm:pt modelId="{9FC7B632-9FAC-49D4-9945-9E4AA2DB58E2}" type="sibTrans" cxnId="{D493B396-670B-4DFD-AD93-57C5C6CBB1EC}">
      <dgm:prSet/>
      <dgm:spPr/>
      <dgm:t>
        <a:bodyPr/>
        <a:lstStyle/>
        <a:p>
          <a:endParaRPr lang="es-MX" sz="1600">
            <a:solidFill>
              <a:schemeClr val="bg1"/>
            </a:solidFill>
            <a:latin typeface="Roboto" panose="020B0604020202020204" charset="0"/>
            <a:ea typeface="Roboto" panose="020B0604020202020204" charset="0"/>
          </a:endParaRPr>
        </a:p>
      </dgm:t>
    </dgm:pt>
    <dgm:pt modelId="{74858B30-E86B-47C7-91EE-A166A7E18F5D}">
      <dgm:prSet phldrT="[Texto]" custT="1"/>
      <dgm:spPr/>
      <dgm:t>
        <a:bodyPr/>
        <a:lstStyle/>
        <a:p>
          <a:pPr>
            <a:buNone/>
          </a:pPr>
          <a:r>
            <a:rPr lang="es-MX" sz="1600" dirty="0">
              <a:solidFill>
                <a:schemeClr val="bg1"/>
              </a:solidFill>
              <a:latin typeface="Roboto" panose="020B0604020202020204" charset="0"/>
              <a:ea typeface="Roboto" panose="020B0604020202020204" charset="0"/>
            </a:rPr>
            <a:t>Guardan direcciones para acceder a la RAM.</a:t>
          </a:r>
        </a:p>
      </dgm:t>
    </dgm:pt>
    <dgm:pt modelId="{075B9BDF-A8B5-4494-8B51-75248341ADE9}" type="parTrans" cxnId="{A1104F52-99C4-49AB-8FEB-22AC17724745}">
      <dgm:prSet/>
      <dgm:spPr/>
      <dgm:t>
        <a:bodyPr/>
        <a:lstStyle/>
        <a:p>
          <a:endParaRPr lang="es-MX" sz="1600">
            <a:solidFill>
              <a:schemeClr val="bg1"/>
            </a:solidFill>
            <a:latin typeface="Roboto" panose="020B0604020202020204" charset="0"/>
            <a:ea typeface="Roboto" panose="020B0604020202020204" charset="0"/>
          </a:endParaRPr>
        </a:p>
      </dgm:t>
    </dgm:pt>
    <dgm:pt modelId="{ACD5CA82-C00A-4E8F-8B5D-7F9E132A6D55}" type="sibTrans" cxnId="{A1104F52-99C4-49AB-8FEB-22AC17724745}">
      <dgm:prSet/>
      <dgm:spPr/>
      <dgm:t>
        <a:bodyPr/>
        <a:lstStyle/>
        <a:p>
          <a:endParaRPr lang="es-MX" sz="1600">
            <a:solidFill>
              <a:schemeClr val="bg1"/>
            </a:solidFill>
            <a:latin typeface="Roboto" panose="020B0604020202020204" charset="0"/>
            <a:ea typeface="Roboto" panose="020B0604020202020204" charset="0"/>
          </a:endParaRPr>
        </a:p>
      </dgm:t>
    </dgm:pt>
    <dgm:pt modelId="{59EC29A5-0DD5-4E78-BD8D-AE233ABE161C}">
      <dgm:prSet phldrT="[Texto]" custT="1"/>
      <dgm:spPr/>
      <dgm:t>
        <a:bodyPr/>
        <a:lstStyle/>
        <a:p>
          <a:r>
            <a:rPr lang="es-MX" sz="1600" b="1" dirty="0">
              <a:solidFill>
                <a:schemeClr val="bg1"/>
              </a:solidFill>
              <a:latin typeface="Roboto" panose="020B0604020202020204" charset="0"/>
              <a:ea typeface="Roboto" panose="020B0604020202020204" charset="0"/>
            </a:rPr>
            <a:t>De propósito general (</a:t>
          </a:r>
          <a:r>
            <a:rPr lang="es-MX" sz="1600" b="1" dirty="0" err="1">
              <a:solidFill>
                <a:schemeClr val="bg1"/>
              </a:solidFill>
              <a:latin typeface="Roboto" panose="020B0604020202020204" charset="0"/>
              <a:ea typeface="Roboto" panose="020B0604020202020204" charset="0"/>
            </a:rPr>
            <a:t>GPRs</a:t>
          </a:r>
          <a:r>
            <a:rPr lang="es-MX" sz="1600" b="1" dirty="0">
              <a:solidFill>
                <a:schemeClr val="bg1"/>
              </a:solidFill>
              <a:latin typeface="Roboto" panose="020B0604020202020204" charset="0"/>
              <a:ea typeface="Roboto" panose="020B0604020202020204" charset="0"/>
            </a:rPr>
            <a:t>)</a:t>
          </a:r>
        </a:p>
      </dgm:t>
    </dgm:pt>
    <dgm:pt modelId="{080D8965-93FC-4F58-A399-D8B5145509AE}" type="parTrans" cxnId="{9AD354E4-B2AA-427C-B459-3F8CD147E87F}">
      <dgm:prSet/>
      <dgm:spPr/>
      <dgm:t>
        <a:bodyPr/>
        <a:lstStyle/>
        <a:p>
          <a:endParaRPr lang="es-MX" sz="1600">
            <a:solidFill>
              <a:schemeClr val="bg1"/>
            </a:solidFill>
            <a:latin typeface="Roboto" panose="020B0604020202020204" charset="0"/>
            <a:ea typeface="Roboto" panose="020B0604020202020204" charset="0"/>
          </a:endParaRPr>
        </a:p>
      </dgm:t>
    </dgm:pt>
    <dgm:pt modelId="{5A1581DC-B74D-443A-BF40-01B2626A93A9}" type="sibTrans" cxnId="{9AD354E4-B2AA-427C-B459-3F8CD147E87F}">
      <dgm:prSet/>
      <dgm:spPr/>
      <dgm:t>
        <a:bodyPr/>
        <a:lstStyle/>
        <a:p>
          <a:endParaRPr lang="es-MX" sz="1600">
            <a:solidFill>
              <a:schemeClr val="bg1"/>
            </a:solidFill>
            <a:latin typeface="Roboto" panose="020B0604020202020204" charset="0"/>
            <a:ea typeface="Roboto" panose="020B0604020202020204" charset="0"/>
          </a:endParaRPr>
        </a:p>
      </dgm:t>
    </dgm:pt>
    <dgm:pt modelId="{1628EA7A-426C-4B64-883F-087EF980C30C}">
      <dgm:prSet phldrT="[Texto]" custT="1"/>
      <dgm:spPr/>
      <dgm:t>
        <a:bodyPr/>
        <a:lstStyle/>
        <a:p>
          <a:r>
            <a:rPr lang="es-MX" sz="1600" b="1" dirty="0">
              <a:solidFill>
                <a:schemeClr val="bg1"/>
              </a:solidFill>
              <a:latin typeface="Roboto" panose="020B0604020202020204" charset="0"/>
              <a:ea typeface="Roboto" panose="020B0604020202020204" charset="0"/>
            </a:rPr>
            <a:t>De propósito específico (</a:t>
          </a:r>
          <a:r>
            <a:rPr lang="es-MX" sz="1600" b="1" dirty="0" err="1">
              <a:solidFill>
                <a:schemeClr val="bg1"/>
              </a:solidFill>
              <a:latin typeface="Roboto" panose="020B0604020202020204" charset="0"/>
              <a:ea typeface="Roboto" panose="020B0604020202020204" charset="0"/>
            </a:rPr>
            <a:t>SPRs</a:t>
          </a:r>
          <a:r>
            <a:rPr lang="es-MX" sz="1600" b="1" dirty="0">
              <a:solidFill>
                <a:schemeClr val="bg1"/>
              </a:solidFill>
              <a:latin typeface="Roboto" panose="020B0604020202020204" charset="0"/>
              <a:ea typeface="Roboto" panose="020B0604020202020204" charset="0"/>
            </a:rPr>
            <a:t>) </a:t>
          </a:r>
        </a:p>
      </dgm:t>
    </dgm:pt>
    <dgm:pt modelId="{2D44001F-C50D-4A54-AD02-82AFCBDAC47A}" type="parTrans" cxnId="{59FF8591-AE55-42D9-B01C-F80413CA9E07}">
      <dgm:prSet/>
      <dgm:spPr/>
      <dgm:t>
        <a:bodyPr/>
        <a:lstStyle/>
        <a:p>
          <a:endParaRPr lang="es-MX" sz="1600">
            <a:solidFill>
              <a:schemeClr val="bg1"/>
            </a:solidFill>
            <a:latin typeface="Roboto" panose="020B0604020202020204" charset="0"/>
            <a:ea typeface="Roboto" panose="020B0604020202020204" charset="0"/>
          </a:endParaRPr>
        </a:p>
      </dgm:t>
    </dgm:pt>
    <dgm:pt modelId="{D3AE743E-7FDD-4FF9-8E75-C4296117EA36}" type="sibTrans" cxnId="{59FF8591-AE55-42D9-B01C-F80413CA9E07}">
      <dgm:prSet/>
      <dgm:spPr/>
      <dgm:t>
        <a:bodyPr/>
        <a:lstStyle/>
        <a:p>
          <a:endParaRPr lang="es-MX" sz="1600">
            <a:solidFill>
              <a:schemeClr val="bg1"/>
            </a:solidFill>
            <a:latin typeface="Roboto" panose="020B0604020202020204" charset="0"/>
            <a:ea typeface="Roboto" panose="020B0604020202020204" charset="0"/>
          </a:endParaRPr>
        </a:p>
      </dgm:t>
    </dgm:pt>
    <dgm:pt modelId="{3AEF4CCE-EB96-4925-8E10-360DD57554F6}">
      <dgm:prSet custT="1"/>
      <dgm:spPr/>
      <dgm:t>
        <a:bodyPr/>
        <a:lstStyle/>
        <a:p>
          <a:pPr>
            <a:buNone/>
          </a:pPr>
          <a:r>
            <a:rPr lang="es-MX" sz="1600" dirty="0">
              <a:solidFill>
                <a:schemeClr val="bg1"/>
              </a:solidFill>
              <a:latin typeface="Roboto" panose="020B0604020202020204" charset="0"/>
              <a:ea typeface="Roboto" panose="020B0604020202020204" charset="0"/>
            </a:rPr>
            <a:t>Sirven para almacenar datos generales.</a:t>
          </a:r>
        </a:p>
      </dgm:t>
    </dgm:pt>
    <dgm:pt modelId="{3D5C96D0-3173-4C94-A930-9F0A380128A8}" type="parTrans" cxnId="{00B0B05F-9658-4F33-A73F-AD2E7616417E}">
      <dgm:prSet/>
      <dgm:spPr/>
      <dgm:t>
        <a:bodyPr/>
        <a:lstStyle/>
        <a:p>
          <a:endParaRPr lang="es-MX" sz="1600">
            <a:solidFill>
              <a:schemeClr val="bg1"/>
            </a:solidFill>
            <a:latin typeface="Roboto" panose="020B0604020202020204" charset="0"/>
            <a:ea typeface="Roboto" panose="020B0604020202020204" charset="0"/>
          </a:endParaRPr>
        </a:p>
      </dgm:t>
    </dgm:pt>
    <dgm:pt modelId="{61F38D73-6E9B-4DDB-A554-F42A2C509756}" type="sibTrans" cxnId="{00B0B05F-9658-4F33-A73F-AD2E7616417E}">
      <dgm:prSet/>
      <dgm:spPr/>
      <dgm:t>
        <a:bodyPr/>
        <a:lstStyle/>
        <a:p>
          <a:endParaRPr lang="es-MX" sz="1600">
            <a:solidFill>
              <a:schemeClr val="bg1"/>
            </a:solidFill>
            <a:latin typeface="Roboto" panose="020B0604020202020204" charset="0"/>
            <a:ea typeface="Roboto" panose="020B0604020202020204" charset="0"/>
          </a:endParaRPr>
        </a:p>
      </dgm:t>
    </dgm:pt>
    <dgm:pt modelId="{DC4D757A-64A8-47B6-94F4-3BC2906B78D3}">
      <dgm:prSet custT="1"/>
      <dgm:spPr/>
      <dgm:t>
        <a:bodyPr/>
        <a:lstStyle/>
        <a:p>
          <a:r>
            <a:rPr lang="es-MX" sz="1600" b="1" dirty="0">
              <a:solidFill>
                <a:schemeClr val="bg1"/>
              </a:solidFill>
              <a:latin typeface="Roboto" panose="020B0604020202020204" charset="0"/>
              <a:ea typeface="Roboto" panose="020B0604020202020204" charset="0"/>
            </a:rPr>
            <a:t>De estado</a:t>
          </a:r>
        </a:p>
      </dgm:t>
    </dgm:pt>
    <dgm:pt modelId="{6CD42EC8-AE30-4545-A505-DBC79886ED5D}" type="parTrans" cxnId="{9AE18D48-0148-48EB-991A-93316DF822E8}">
      <dgm:prSet/>
      <dgm:spPr/>
      <dgm:t>
        <a:bodyPr/>
        <a:lstStyle/>
        <a:p>
          <a:endParaRPr lang="es-MX" sz="1600">
            <a:solidFill>
              <a:schemeClr val="bg1"/>
            </a:solidFill>
            <a:latin typeface="Roboto" panose="020B0604020202020204" charset="0"/>
            <a:ea typeface="Roboto" panose="020B0604020202020204" charset="0"/>
          </a:endParaRPr>
        </a:p>
      </dgm:t>
    </dgm:pt>
    <dgm:pt modelId="{794C8434-0740-4E28-8C4E-D7B3412E1775}" type="sibTrans" cxnId="{9AE18D48-0148-48EB-991A-93316DF822E8}">
      <dgm:prSet/>
      <dgm:spPr/>
      <dgm:t>
        <a:bodyPr/>
        <a:lstStyle/>
        <a:p>
          <a:endParaRPr lang="es-MX" sz="1600">
            <a:solidFill>
              <a:schemeClr val="bg1"/>
            </a:solidFill>
            <a:latin typeface="Roboto" panose="020B0604020202020204" charset="0"/>
            <a:ea typeface="Roboto" panose="020B0604020202020204" charset="0"/>
          </a:endParaRPr>
        </a:p>
      </dgm:t>
    </dgm:pt>
    <dgm:pt modelId="{42357868-28A7-4A2F-97E5-079785A0D3C4}">
      <dgm:prSet custT="1"/>
      <dgm:spPr/>
      <dgm:t>
        <a:bodyPr/>
        <a:lstStyle/>
        <a:p>
          <a:pPr>
            <a:buNone/>
          </a:pPr>
          <a:r>
            <a:rPr lang="es-MX" sz="1600" dirty="0">
              <a:solidFill>
                <a:schemeClr val="bg1"/>
              </a:solidFill>
              <a:latin typeface="Roboto" panose="020B0604020202020204" charset="0"/>
              <a:ea typeface="Roboto" panose="020B0604020202020204" charset="0"/>
            </a:rPr>
            <a:t>Guardan datos del estado del sistema.</a:t>
          </a:r>
        </a:p>
      </dgm:t>
    </dgm:pt>
    <dgm:pt modelId="{F7DEB9E7-8E2A-40CA-8D66-AE26C4008381}" type="parTrans" cxnId="{3DEC2AD7-132D-453D-8D57-E736CCE7E327}">
      <dgm:prSet/>
      <dgm:spPr/>
      <dgm:t>
        <a:bodyPr/>
        <a:lstStyle/>
        <a:p>
          <a:endParaRPr lang="es-MX" sz="1600">
            <a:solidFill>
              <a:schemeClr val="bg1"/>
            </a:solidFill>
            <a:latin typeface="Roboto" panose="020B0604020202020204" charset="0"/>
            <a:ea typeface="Roboto" panose="020B0604020202020204" charset="0"/>
          </a:endParaRPr>
        </a:p>
      </dgm:t>
    </dgm:pt>
    <dgm:pt modelId="{683CC5F5-E8B7-494A-8A96-5CB7956891C5}" type="sibTrans" cxnId="{3DEC2AD7-132D-453D-8D57-E736CCE7E327}">
      <dgm:prSet/>
      <dgm:spPr/>
      <dgm:t>
        <a:bodyPr/>
        <a:lstStyle/>
        <a:p>
          <a:endParaRPr lang="es-MX" sz="1600">
            <a:solidFill>
              <a:schemeClr val="bg1"/>
            </a:solidFill>
            <a:latin typeface="Roboto" panose="020B0604020202020204" charset="0"/>
            <a:ea typeface="Roboto" panose="020B0604020202020204" charset="0"/>
          </a:endParaRPr>
        </a:p>
      </dgm:t>
    </dgm:pt>
    <dgm:pt modelId="{62898394-1C89-42A0-8FDC-99A6F1FEDBA0}">
      <dgm:prSet custT="1"/>
      <dgm:spPr/>
      <dgm:t>
        <a:bodyPr/>
        <a:lstStyle/>
        <a:p>
          <a:pPr>
            <a:buNone/>
          </a:pPr>
          <a:r>
            <a:rPr lang="es-MX" sz="1600" dirty="0">
              <a:solidFill>
                <a:schemeClr val="bg1"/>
              </a:solidFill>
              <a:latin typeface="Roboto" panose="020B0604020202020204" charset="0"/>
              <a:ea typeface="Roboto" panose="020B0604020202020204" charset="0"/>
            </a:rPr>
            <a:t>Cuándo una instrucción debe ejecutarse o no.</a:t>
          </a:r>
        </a:p>
      </dgm:t>
    </dgm:pt>
    <dgm:pt modelId="{84F0325D-1055-4831-B7ED-AD0AA846D336}" type="parTrans" cxnId="{9D0C4976-7FFC-47CF-A255-106A133C7A56}">
      <dgm:prSet/>
      <dgm:spPr/>
      <dgm:t>
        <a:bodyPr/>
        <a:lstStyle/>
        <a:p>
          <a:endParaRPr lang="es-MX" sz="1600">
            <a:solidFill>
              <a:schemeClr val="bg1"/>
            </a:solidFill>
            <a:latin typeface="Roboto" panose="020B0604020202020204" charset="0"/>
            <a:ea typeface="Roboto" panose="020B0604020202020204" charset="0"/>
          </a:endParaRPr>
        </a:p>
      </dgm:t>
    </dgm:pt>
    <dgm:pt modelId="{34AAFD34-FD93-4C67-B366-A0B3D2B68BF6}" type="sibTrans" cxnId="{9D0C4976-7FFC-47CF-A255-106A133C7A56}">
      <dgm:prSet/>
      <dgm:spPr/>
      <dgm:t>
        <a:bodyPr/>
        <a:lstStyle/>
        <a:p>
          <a:endParaRPr lang="es-MX" sz="1600">
            <a:solidFill>
              <a:schemeClr val="bg1"/>
            </a:solidFill>
            <a:latin typeface="Roboto" panose="020B0604020202020204" charset="0"/>
            <a:ea typeface="Roboto" panose="020B0604020202020204" charset="0"/>
          </a:endParaRPr>
        </a:p>
      </dgm:t>
    </dgm:pt>
    <dgm:pt modelId="{742C4DF3-FAEB-4534-AD43-3538487AA622}">
      <dgm:prSet custT="1"/>
      <dgm:spPr/>
      <dgm:t>
        <a:bodyPr/>
        <a:lstStyle/>
        <a:p>
          <a:pPr>
            <a:buNone/>
          </a:pPr>
          <a:r>
            <a:rPr lang="es-MX" sz="1600" b="1" dirty="0">
              <a:solidFill>
                <a:schemeClr val="bg1"/>
              </a:solidFill>
              <a:latin typeface="Roboto" panose="020B0604020202020204" charset="0"/>
              <a:ea typeface="Roboto" panose="020B0604020202020204" charset="0"/>
            </a:rPr>
            <a:t>Constantes</a:t>
          </a:r>
        </a:p>
      </dgm:t>
    </dgm:pt>
    <dgm:pt modelId="{A097884D-E918-43D1-995F-38004E109D70}" type="parTrans" cxnId="{9BC080BF-DF6D-44CF-A4CC-528677782F68}">
      <dgm:prSet/>
      <dgm:spPr/>
      <dgm:t>
        <a:bodyPr/>
        <a:lstStyle/>
        <a:p>
          <a:endParaRPr lang="es-MX" sz="1600">
            <a:solidFill>
              <a:schemeClr val="bg1"/>
            </a:solidFill>
            <a:latin typeface="Roboto" panose="020B0604020202020204" charset="0"/>
            <a:ea typeface="Roboto" panose="020B0604020202020204" charset="0"/>
          </a:endParaRPr>
        </a:p>
      </dgm:t>
    </dgm:pt>
    <dgm:pt modelId="{9C43EFA4-00BA-453B-BDF8-C189703DEE47}" type="sibTrans" cxnId="{9BC080BF-DF6D-44CF-A4CC-528677782F68}">
      <dgm:prSet/>
      <dgm:spPr/>
      <dgm:t>
        <a:bodyPr/>
        <a:lstStyle/>
        <a:p>
          <a:endParaRPr lang="es-MX" sz="1600">
            <a:solidFill>
              <a:schemeClr val="bg1"/>
            </a:solidFill>
            <a:latin typeface="Roboto" panose="020B0604020202020204" charset="0"/>
            <a:ea typeface="Roboto" panose="020B0604020202020204" charset="0"/>
          </a:endParaRPr>
        </a:p>
      </dgm:t>
    </dgm:pt>
    <dgm:pt modelId="{BDB0E68C-7676-4E1B-A301-DF4A86AD2941}">
      <dgm:prSet custT="1"/>
      <dgm:spPr/>
      <dgm:t>
        <a:bodyPr/>
        <a:lstStyle/>
        <a:p>
          <a:pPr>
            <a:buNone/>
          </a:pPr>
          <a:r>
            <a:rPr lang="es-MX" sz="1600" b="1" dirty="0">
              <a:solidFill>
                <a:schemeClr val="bg1"/>
              </a:solidFill>
              <a:latin typeface="Roboto" panose="020B0604020202020204" charset="0"/>
              <a:ea typeface="Roboto" panose="020B0604020202020204" charset="0"/>
            </a:rPr>
            <a:t>De bandera o “FLAGS” </a:t>
          </a:r>
        </a:p>
      </dgm:t>
    </dgm:pt>
    <dgm:pt modelId="{CB00BE65-66BD-4AA3-A474-0E4FB79B1780}" type="parTrans" cxnId="{D33C9221-D4ED-42CF-8887-6A9325D1F156}">
      <dgm:prSet/>
      <dgm:spPr/>
      <dgm:t>
        <a:bodyPr/>
        <a:lstStyle/>
        <a:p>
          <a:endParaRPr lang="es-MX" sz="1600">
            <a:solidFill>
              <a:schemeClr val="bg1"/>
            </a:solidFill>
            <a:latin typeface="Roboto" panose="020B0604020202020204" charset="0"/>
            <a:ea typeface="Roboto" panose="020B0604020202020204" charset="0"/>
          </a:endParaRPr>
        </a:p>
      </dgm:t>
    </dgm:pt>
    <dgm:pt modelId="{A7DC64D0-0176-4429-9B27-E44BE1E7B12B}" type="sibTrans" cxnId="{D33C9221-D4ED-42CF-8887-6A9325D1F156}">
      <dgm:prSet/>
      <dgm:spPr/>
      <dgm:t>
        <a:bodyPr/>
        <a:lstStyle/>
        <a:p>
          <a:endParaRPr lang="es-MX" sz="1600">
            <a:solidFill>
              <a:schemeClr val="bg1"/>
            </a:solidFill>
            <a:latin typeface="Roboto" panose="020B0604020202020204" charset="0"/>
            <a:ea typeface="Roboto" panose="020B0604020202020204" charset="0"/>
          </a:endParaRPr>
        </a:p>
      </dgm:t>
    </dgm:pt>
    <dgm:pt modelId="{906496E4-7183-47CF-B657-E8ADE05A0363}">
      <dgm:prSet custT="1"/>
      <dgm:spPr/>
      <dgm:t>
        <a:bodyPr/>
        <a:lstStyle/>
        <a:p>
          <a:pPr>
            <a:buNone/>
          </a:pPr>
          <a:r>
            <a:rPr lang="es-MX" sz="1600" b="1">
              <a:solidFill>
                <a:schemeClr val="bg1"/>
              </a:solidFill>
              <a:latin typeface="Roboto" panose="020B0604020202020204" charset="0"/>
              <a:ea typeface="Roboto" panose="020B0604020202020204" charset="0"/>
            </a:rPr>
            <a:t>De coma flotante</a:t>
          </a:r>
          <a:endParaRPr lang="es-MX" sz="1600" b="1" dirty="0">
            <a:solidFill>
              <a:schemeClr val="bg1"/>
            </a:solidFill>
            <a:latin typeface="Roboto" panose="020B0604020202020204" charset="0"/>
            <a:ea typeface="Roboto" panose="020B0604020202020204" charset="0"/>
          </a:endParaRPr>
        </a:p>
      </dgm:t>
    </dgm:pt>
    <dgm:pt modelId="{5279A17E-77E6-4427-AED9-9BDB8EF919E0}" type="parTrans" cxnId="{6D2B8E47-E5D7-4922-A2FF-012D9C699AB3}">
      <dgm:prSet/>
      <dgm:spPr/>
      <dgm:t>
        <a:bodyPr/>
        <a:lstStyle/>
        <a:p>
          <a:endParaRPr lang="es-MX" sz="1600">
            <a:solidFill>
              <a:schemeClr val="bg1"/>
            </a:solidFill>
            <a:latin typeface="Roboto" panose="020B0604020202020204" charset="0"/>
            <a:ea typeface="Roboto" panose="020B0604020202020204" charset="0"/>
          </a:endParaRPr>
        </a:p>
      </dgm:t>
    </dgm:pt>
    <dgm:pt modelId="{80F8C55B-4877-4605-B68F-AE4F08C0969D}" type="sibTrans" cxnId="{6D2B8E47-E5D7-4922-A2FF-012D9C699AB3}">
      <dgm:prSet/>
      <dgm:spPr/>
      <dgm:t>
        <a:bodyPr/>
        <a:lstStyle/>
        <a:p>
          <a:endParaRPr lang="es-MX" sz="1600">
            <a:solidFill>
              <a:schemeClr val="bg1"/>
            </a:solidFill>
            <a:latin typeface="Roboto" panose="020B0604020202020204" charset="0"/>
            <a:ea typeface="Roboto" panose="020B0604020202020204" charset="0"/>
          </a:endParaRPr>
        </a:p>
      </dgm:t>
    </dgm:pt>
    <dgm:pt modelId="{6DE41669-D7C0-4ECB-93CD-837CD1AF3EA5}">
      <dgm:prSet custT="1"/>
      <dgm:spPr/>
      <dgm:t>
        <a:bodyPr/>
        <a:lstStyle/>
        <a:p>
          <a:pPr>
            <a:buNone/>
          </a:pPr>
          <a:r>
            <a:rPr lang="es-MX" sz="1600" dirty="0">
              <a:solidFill>
                <a:schemeClr val="bg1"/>
              </a:solidFill>
              <a:latin typeface="Roboto" panose="020B0604020202020204" charset="0"/>
              <a:ea typeface="Roboto" panose="020B0604020202020204" charset="0"/>
            </a:rPr>
            <a:t>Tiene dos sucesores: EFLAGS y RFLAGS.</a:t>
          </a:r>
        </a:p>
      </dgm:t>
    </dgm:pt>
    <dgm:pt modelId="{EEA47614-EA63-4ACC-AC2C-AE686FE658DF}" type="parTrans" cxnId="{64C0974B-9595-4768-84AB-1A93C26B8493}">
      <dgm:prSet/>
      <dgm:spPr/>
      <dgm:t>
        <a:bodyPr/>
        <a:lstStyle/>
        <a:p>
          <a:endParaRPr lang="es-MX" sz="1600">
            <a:solidFill>
              <a:schemeClr val="bg1"/>
            </a:solidFill>
            <a:latin typeface="Roboto" panose="020B0604020202020204" charset="0"/>
            <a:ea typeface="Roboto" panose="020B0604020202020204" charset="0"/>
          </a:endParaRPr>
        </a:p>
      </dgm:t>
    </dgm:pt>
    <dgm:pt modelId="{27A5733F-69EB-46C1-BE90-36D6A60A3486}" type="sibTrans" cxnId="{64C0974B-9595-4768-84AB-1A93C26B8493}">
      <dgm:prSet/>
      <dgm:spPr/>
      <dgm:t>
        <a:bodyPr/>
        <a:lstStyle/>
        <a:p>
          <a:endParaRPr lang="es-MX" sz="1600">
            <a:solidFill>
              <a:schemeClr val="bg1"/>
            </a:solidFill>
            <a:latin typeface="Roboto" panose="020B0604020202020204" charset="0"/>
            <a:ea typeface="Roboto" panose="020B0604020202020204" charset="0"/>
          </a:endParaRPr>
        </a:p>
      </dgm:t>
    </dgm:pt>
    <dgm:pt modelId="{2C44776B-9A31-4F54-940B-D1DBF8735131}">
      <dgm:prSet custT="1"/>
      <dgm:spPr/>
      <dgm:t>
        <a:bodyPr/>
        <a:lstStyle/>
        <a:p>
          <a:pPr>
            <a:buNone/>
          </a:pPr>
          <a:r>
            <a:rPr lang="es-MX" sz="1600" dirty="0">
              <a:solidFill>
                <a:schemeClr val="bg1"/>
              </a:solidFill>
              <a:latin typeface="Roboto" panose="020B0604020202020204" charset="0"/>
              <a:ea typeface="Roboto" panose="020B0604020202020204" charset="0"/>
            </a:rPr>
            <a:t>Sirve para realizar operaciones aritméticas.</a:t>
          </a:r>
        </a:p>
      </dgm:t>
    </dgm:pt>
    <dgm:pt modelId="{4DD6E083-C287-4020-BC43-E0605F112792}" type="parTrans" cxnId="{E6B5A76E-1BE7-44F7-A11A-BCAC2CD66029}">
      <dgm:prSet/>
      <dgm:spPr/>
      <dgm:t>
        <a:bodyPr/>
        <a:lstStyle/>
        <a:p>
          <a:endParaRPr lang="es-MX" sz="1600">
            <a:solidFill>
              <a:schemeClr val="bg1"/>
            </a:solidFill>
            <a:latin typeface="Roboto" panose="020B0604020202020204" charset="0"/>
            <a:ea typeface="Roboto" panose="020B0604020202020204" charset="0"/>
          </a:endParaRPr>
        </a:p>
      </dgm:t>
    </dgm:pt>
    <dgm:pt modelId="{59328759-05BA-4031-B4AC-61C612F59D15}" type="sibTrans" cxnId="{E6B5A76E-1BE7-44F7-A11A-BCAC2CD66029}">
      <dgm:prSet/>
      <dgm:spPr/>
      <dgm:t>
        <a:bodyPr/>
        <a:lstStyle/>
        <a:p>
          <a:endParaRPr lang="es-MX" sz="1600">
            <a:solidFill>
              <a:schemeClr val="bg1"/>
            </a:solidFill>
            <a:latin typeface="Roboto" panose="020B0604020202020204" charset="0"/>
            <a:ea typeface="Roboto" panose="020B0604020202020204" charset="0"/>
          </a:endParaRPr>
        </a:p>
      </dgm:t>
    </dgm:pt>
    <dgm:pt modelId="{A484A444-9C19-4282-93A9-245F74E4F42F}">
      <dgm:prSet custT="1"/>
      <dgm:spPr/>
      <dgm:t>
        <a:bodyPr/>
        <a:lstStyle/>
        <a:p>
          <a:pPr>
            <a:buNone/>
          </a:pPr>
          <a:r>
            <a:rPr lang="es-MX" sz="1600" dirty="0">
              <a:solidFill>
                <a:schemeClr val="bg1"/>
              </a:solidFill>
              <a:latin typeface="Roboto" panose="020B0604020202020204" charset="0"/>
              <a:ea typeface="Roboto" panose="020B0604020202020204" charset="0"/>
            </a:rPr>
            <a:t>Guarda valores de sólo lectura como 0, 1 o π.</a:t>
          </a:r>
        </a:p>
      </dgm:t>
    </dgm:pt>
    <dgm:pt modelId="{7E75776E-AC73-4658-A9CB-86AF2A8AC166}" type="parTrans" cxnId="{9C7C9102-441A-4D95-AC7A-F853DA367067}">
      <dgm:prSet/>
      <dgm:spPr/>
      <dgm:t>
        <a:bodyPr/>
        <a:lstStyle/>
        <a:p>
          <a:endParaRPr lang="es-MX" sz="1600">
            <a:solidFill>
              <a:schemeClr val="bg1"/>
            </a:solidFill>
            <a:latin typeface="Roboto" panose="020B0604020202020204" charset="0"/>
            <a:ea typeface="Roboto" panose="020B0604020202020204" charset="0"/>
          </a:endParaRPr>
        </a:p>
      </dgm:t>
    </dgm:pt>
    <dgm:pt modelId="{38BD1758-2824-46C0-A57C-A5D7CD1A2500}" type="sibTrans" cxnId="{9C7C9102-441A-4D95-AC7A-F853DA367067}">
      <dgm:prSet/>
      <dgm:spPr/>
      <dgm:t>
        <a:bodyPr/>
        <a:lstStyle/>
        <a:p>
          <a:endParaRPr lang="es-MX" sz="1600">
            <a:solidFill>
              <a:schemeClr val="bg1"/>
            </a:solidFill>
            <a:latin typeface="Roboto" panose="020B0604020202020204" charset="0"/>
            <a:ea typeface="Roboto" panose="020B0604020202020204" charset="0"/>
          </a:endParaRPr>
        </a:p>
      </dgm:t>
    </dgm:pt>
    <dgm:pt modelId="{A51B6A56-5A8F-4E1F-B189-DD0680375D69}" type="pres">
      <dgm:prSet presAssocID="{0930A177-454F-4F07-B04A-F556164F2C71}" presName="Name0" presStyleCnt="0">
        <dgm:presLayoutVars>
          <dgm:dir/>
          <dgm:animLvl val="lvl"/>
          <dgm:resizeHandles val="exact"/>
        </dgm:presLayoutVars>
      </dgm:prSet>
      <dgm:spPr/>
    </dgm:pt>
    <dgm:pt modelId="{DEC324EB-714A-47CF-BBFD-1958DB9126E2}" type="pres">
      <dgm:prSet presAssocID="{2613F93A-33F6-430F-B863-F97E7ACB6987}" presName="linNode" presStyleCnt="0"/>
      <dgm:spPr/>
    </dgm:pt>
    <dgm:pt modelId="{3FED2D93-5B0A-43AC-AC54-2B66E113A531}" type="pres">
      <dgm:prSet presAssocID="{2613F93A-33F6-430F-B863-F97E7ACB6987}" presName="parentText" presStyleLbl="node1" presStyleIdx="0" presStyleCnt="9" custScaleX="139739" custLinFactNeighborX="-31" custLinFactNeighborY="1050">
        <dgm:presLayoutVars>
          <dgm:chMax val="1"/>
          <dgm:bulletEnabled val="1"/>
        </dgm:presLayoutVars>
      </dgm:prSet>
      <dgm:spPr/>
    </dgm:pt>
    <dgm:pt modelId="{4E7E3B24-2516-496B-AB98-EE38C14FADFE}" type="pres">
      <dgm:prSet presAssocID="{2613F93A-33F6-430F-B863-F97E7ACB6987}" presName="descendantText" presStyleLbl="alignAccFollowNode1" presStyleIdx="0" presStyleCnt="9" custScaleX="121588">
        <dgm:presLayoutVars>
          <dgm:bulletEnabled val="1"/>
        </dgm:presLayoutVars>
      </dgm:prSet>
      <dgm:spPr/>
    </dgm:pt>
    <dgm:pt modelId="{28236D83-040D-4898-A39C-BB85AA6D8B5F}" type="pres">
      <dgm:prSet presAssocID="{F6EDE497-7F22-4158-AC3F-0F6410704354}" presName="sp" presStyleCnt="0"/>
      <dgm:spPr/>
    </dgm:pt>
    <dgm:pt modelId="{8D4DF664-5F5D-4C2B-9872-69E8029803A9}" type="pres">
      <dgm:prSet presAssocID="{7C67C170-924D-4515-9BF7-3FC9D24F1721}" presName="linNode" presStyleCnt="0"/>
      <dgm:spPr/>
    </dgm:pt>
    <dgm:pt modelId="{87C50D42-6E1D-4DF9-80E8-861EAA365228}" type="pres">
      <dgm:prSet presAssocID="{7C67C170-924D-4515-9BF7-3FC9D24F1721}" presName="parentText" presStyleLbl="node1" presStyleIdx="1" presStyleCnt="9" custScaleX="141152">
        <dgm:presLayoutVars>
          <dgm:chMax val="1"/>
          <dgm:bulletEnabled val="1"/>
        </dgm:presLayoutVars>
      </dgm:prSet>
      <dgm:spPr/>
    </dgm:pt>
    <dgm:pt modelId="{84658B09-E5D1-4582-9BD1-419B9B385095}" type="pres">
      <dgm:prSet presAssocID="{7C67C170-924D-4515-9BF7-3FC9D24F1721}" presName="descendantText" presStyleLbl="alignAccFollowNode1" presStyleIdx="1" presStyleCnt="9" custScaleX="122831">
        <dgm:presLayoutVars>
          <dgm:bulletEnabled val="1"/>
        </dgm:presLayoutVars>
      </dgm:prSet>
      <dgm:spPr/>
    </dgm:pt>
    <dgm:pt modelId="{91053437-D331-4BA5-8CFE-1E335DAED844}" type="pres">
      <dgm:prSet presAssocID="{7D3BA9FF-F7E7-41FF-A384-CCF8197A1090}" presName="sp" presStyleCnt="0"/>
      <dgm:spPr/>
    </dgm:pt>
    <dgm:pt modelId="{A4516FDF-2A8C-425F-B2EA-CF39B9E938A9}" type="pres">
      <dgm:prSet presAssocID="{E2CC0688-421E-4725-A7CC-06439DEDC088}" presName="linNode" presStyleCnt="0"/>
      <dgm:spPr/>
    </dgm:pt>
    <dgm:pt modelId="{87BE1053-2E5A-4CED-A4C5-8E94BC60A318}" type="pres">
      <dgm:prSet presAssocID="{E2CC0688-421E-4725-A7CC-06439DEDC088}" presName="parentText" presStyleLbl="node1" presStyleIdx="2" presStyleCnt="9" custScaleX="152529">
        <dgm:presLayoutVars>
          <dgm:chMax val="1"/>
          <dgm:bulletEnabled val="1"/>
        </dgm:presLayoutVars>
      </dgm:prSet>
      <dgm:spPr/>
    </dgm:pt>
    <dgm:pt modelId="{FF012673-2D6A-457B-9257-52C1B2FFA558}" type="pres">
      <dgm:prSet presAssocID="{E2CC0688-421E-4725-A7CC-06439DEDC088}" presName="descendantText" presStyleLbl="alignAccFollowNode1" presStyleIdx="2" presStyleCnt="9" custScaleX="132775">
        <dgm:presLayoutVars>
          <dgm:bulletEnabled val="1"/>
        </dgm:presLayoutVars>
      </dgm:prSet>
      <dgm:spPr/>
    </dgm:pt>
    <dgm:pt modelId="{8B0EB283-1D0D-4FC2-AD96-A06E6ABFEFD4}" type="pres">
      <dgm:prSet presAssocID="{9FC7B632-9FAC-49D4-9945-9E4AA2DB58E2}" presName="sp" presStyleCnt="0"/>
      <dgm:spPr/>
    </dgm:pt>
    <dgm:pt modelId="{A2BFEC6F-7D84-478D-A432-4C71EC3790BE}" type="pres">
      <dgm:prSet presAssocID="{59EC29A5-0DD5-4E78-BD8D-AE233ABE161C}" presName="linNode" presStyleCnt="0"/>
      <dgm:spPr/>
    </dgm:pt>
    <dgm:pt modelId="{F7C1AC5A-38E8-416E-91C5-98724F4EFA66}" type="pres">
      <dgm:prSet presAssocID="{59EC29A5-0DD5-4E78-BD8D-AE233ABE161C}" presName="parentText" presStyleLbl="node1" presStyleIdx="3" presStyleCnt="9" custScaleX="137501">
        <dgm:presLayoutVars>
          <dgm:chMax val="1"/>
          <dgm:bulletEnabled val="1"/>
        </dgm:presLayoutVars>
      </dgm:prSet>
      <dgm:spPr/>
    </dgm:pt>
    <dgm:pt modelId="{5C7BBB5E-3785-437D-884F-224DF7D48E70}" type="pres">
      <dgm:prSet presAssocID="{59EC29A5-0DD5-4E78-BD8D-AE233ABE161C}" presName="descendantText" presStyleLbl="alignAccFollowNode1" presStyleIdx="3" presStyleCnt="9" custScaleX="119598">
        <dgm:presLayoutVars>
          <dgm:bulletEnabled val="1"/>
        </dgm:presLayoutVars>
      </dgm:prSet>
      <dgm:spPr/>
    </dgm:pt>
    <dgm:pt modelId="{4760A9B3-CB81-4DE7-B8D7-2A95CF8651F1}" type="pres">
      <dgm:prSet presAssocID="{5A1581DC-B74D-443A-BF40-01B2626A93A9}" presName="sp" presStyleCnt="0"/>
      <dgm:spPr/>
    </dgm:pt>
    <dgm:pt modelId="{37F8536D-4D9F-4BDC-B37B-88344F5FD5F7}" type="pres">
      <dgm:prSet presAssocID="{1628EA7A-426C-4B64-883F-087EF980C30C}" presName="linNode" presStyleCnt="0"/>
      <dgm:spPr/>
    </dgm:pt>
    <dgm:pt modelId="{1122074C-D1BD-4C88-A607-3DBA21B17212}" type="pres">
      <dgm:prSet presAssocID="{1628EA7A-426C-4B64-883F-087EF980C30C}" presName="parentText" presStyleLbl="node1" presStyleIdx="4" presStyleCnt="9" custScaleX="149266">
        <dgm:presLayoutVars>
          <dgm:chMax val="1"/>
          <dgm:bulletEnabled val="1"/>
        </dgm:presLayoutVars>
      </dgm:prSet>
      <dgm:spPr/>
    </dgm:pt>
    <dgm:pt modelId="{6383ADC7-CDA4-46E3-AA26-177974975B90}" type="pres">
      <dgm:prSet presAssocID="{1628EA7A-426C-4B64-883F-087EF980C30C}" presName="descendantText" presStyleLbl="alignAccFollowNode1" presStyleIdx="4" presStyleCnt="9" custScaleX="129783">
        <dgm:presLayoutVars>
          <dgm:bulletEnabled val="1"/>
        </dgm:presLayoutVars>
      </dgm:prSet>
      <dgm:spPr/>
    </dgm:pt>
    <dgm:pt modelId="{6C10CAE9-FC1D-4458-BADD-CF28E6DA1A30}" type="pres">
      <dgm:prSet presAssocID="{D3AE743E-7FDD-4FF9-8E75-C4296117EA36}" presName="sp" presStyleCnt="0"/>
      <dgm:spPr/>
    </dgm:pt>
    <dgm:pt modelId="{FF421374-70E0-4CB4-ACEE-3431D586CC27}" type="pres">
      <dgm:prSet presAssocID="{DC4D757A-64A8-47B6-94F4-3BC2906B78D3}" presName="linNode" presStyleCnt="0"/>
      <dgm:spPr/>
    </dgm:pt>
    <dgm:pt modelId="{20A86368-63DF-4ECA-AC6B-183EA8395172}" type="pres">
      <dgm:prSet presAssocID="{DC4D757A-64A8-47B6-94F4-3BC2906B78D3}" presName="parentText" presStyleLbl="node1" presStyleIdx="5" presStyleCnt="9" custScaleX="137501" custLinFactNeighborY="172">
        <dgm:presLayoutVars>
          <dgm:chMax val="1"/>
          <dgm:bulletEnabled val="1"/>
        </dgm:presLayoutVars>
      </dgm:prSet>
      <dgm:spPr/>
    </dgm:pt>
    <dgm:pt modelId="{F60C948A-4825-4D5E-8DEE-F1C00C54F803}" type="pres">
      <dgm:prSet presAssocID="{DC4D757A-64A8-47B6-94F4-3BC2906B78D3}" presName="descendantText" presStyleLbl="alignAccFollowNode1" presStyleIdx="5" presStyleCnt="9" custScaleX="119598">
        <dgm:presLayoutVars>
          <dgm:bulletEnabled val="1"/>
        </dgm:presLayoutVars>
      </dgm:prSet>
      <dgm:spPr/>
    </dgm:pt>
    <dgm:pt modelId="{6EA52E0A-8438-4D41-8C5B-334AE3A6B80D}" type="pres">
      <dgm:prSet presAssocID="{794C8434-0740-4E28-8C4E-D7B3412E1775}" presName="sp" presStyleCnt="0"/>
      <dgm:spPr/>
    </dgm:pt>
    <dgm:pt modelId="{FC301626-8D05-4B04-BCD3-98BC14333EC4}" type="pres">
      <dgm:prSet presAssocID="{BDB0E68C-7676-4E1B-A301-DF4A86AD2941}" presName="linNode" presStyleCnt="0"/>
      <dgm:spPr/>
    </dgm:pt>
    <dgm:pt modelId="{C7E6DBD9-41D1-4178-9452-11CB4CCBBD45}" type="pres">
      <dgm:prSet presAssocID="{BDB0E68C-7676-4E1B-A301-DF4A86AD2941}" presName="parentText" presStyleLbl="node1" presStyleIdx="6" presStyleCnt="9" custScaleX="349456">
        <dgm:presLayoutVars>
          <dgm:chMax val="1"/>
          <dgm:bulletEnabled val="1"/>
        </dgm:presLayoutVars>
      </dgm:prSet>
      <dgm:spPr/>
    </dgm:pt>
    <dgm:pt modelId="{5B8A8B08-FEF7-4B0D-83C5-1F673475857C}" type="pres">
      <dgm:prSet presAssocID="{BDB0E68C-7676-4E1B-A301-DF4A86AD2941}" presName="descendantText" presStyleLbl="alignAccFollowNode1" presStyleIdx="6" presStyleCnt="9" custScaleX="303902">
        <dgm:presLayoutVars>
          <dgm:bulletEnabled val="1"/>
        </dgm:presLayoutVars>
      </dgm:prSet>
      <dgm:spPr/>
    </dgm:pt>
    <dgm:pt modelId="{0CA9B5B7-3E4B-4E4E-AD0C-2C08C7186EBB}" type="pres">
      <dgm:prSet presAssocID="{A7DC64D0-0176-4429-9B27-E44BE1E7B12B}" presName="sp" presStyleCnt="0"/>
      <dgm:spPr/>
    </dgm:pt>
    <dgm:pt modelId="{E1CB0718-B0E5-4F93-B560-80B972837D2F}" type="pres">
      <dgm:prSet presAssocID="{906496E4-7183-47CF-B657-E8ADE05A0363}" presName="linNode" presStyleCnt="0"/>
      <dgm:spPr/>
    </dgm:pt>
    <dgm:pt modelId="{FB73A72A-798A-41B7-B95C-948CC227CA24}" type="pres">
      <dgm:prSet presAssocID="{906496E4-7183-47CF-B657-E8ADE05A0363}" presName="parentText" presStyleLbl="node1" presStyleIdx="7" presStyleCnt="9" custScaleX="349456" custLinFactNeighborX="-35" custLinFactNeighborY="264">
        <dgm:presLayoutVars>
          <dgm:chMax val="1"/>
          <dgm:bulletEnabled val="1"/>
        </dgm:presLayoutVars>
      </dgm:prSet>
      <dgm:spPr/>
    </dgm:pt>
    <dgm:pt modelId="{565C119B-2FD8-4AD5-98C4-D12F39495965}" type="pres">
      <dgm:prSet presAssocID="{906496E4-7183-47CF-B657-E8ADE05A0363}" presName="descendantText" presStyleLbl="alignAccFollowNode1" presStyleIdx="7" presStyleCnt="9" custScaleX="303902">
        <dgm:presLayoutVars>
          <dgm:bulletEnabled val="1"/>
        </dgm:presLayoutVars>
      </dgm:prSet>
      <dgm:spPr/>
    </dgm:pt>
    <dgm:pt modelId="{674DA4A1-1A59-453A-B506-EB21C61924DC}" type="pres">
      <dgm:prSet presAssocID="{80F8C55B-4877-4605-B68F-AE4F08C0969D}" presName="sp" presStyleCnt="0"/>
      <dgm:spPr/>
    </dgm:pt>
    <dgm:pt modelId="{FA300EE3-6E8E-4A2F-B209-53871A88A117}" type="pres">
      <dgm:prSet presAssocID="{742C4DF3-FAEB-4534-AD43-3538487AA622}" presName="linNode" presStyleCnt="0"/>
      <dgm:spPr/>
    </dgm:pt>
    <dgm:pt modelId="{1BAB2154-B2F6-40AE-8137-149108DE711F}" type="pres">
      <dgm:prSet presAssocID="{742C4DF3-FAEB-4534-AD43-3538487AA622}" presName="parentText" presStyleLbl="node1" presStyleIdx="8" presStyleCnt="9" custScaleX="348365" custLinFactNeighborX="-35" custLinFactNeighborY="264">
        <dgm:presLayoutVars>
          <dgm:chMax val="1"/>
          <dgm:bulletEnabled val="1"/>
        </dgm:presLayoutVars>
      </dgm:prSet>
      <dgm:spPr/>
    </dgm:pt>
    <dgm:pt modelId="{4E71E4E4-5918-4594-BFBD-6BC506D1F597}" type="pres">
      <dgm:prSet presAssocID="{742C4DF3-FAEB-4534-AD43-3538487AA622}" presName="descendantText" presStyleLbl="alignAccFollowNode1" presStyleIdx="8" presStyleCnt="9" custScaleX="303190">
        <dgm:presLayoutVars>
          <dgm:bulletEnabled val="1"/>
        </dgm:presLayoutVars>
      </dgm:prSet>
      <dgm:spPr/>
    </dgm:pt>
  </dgm:ptLst>
  <dgm:cxnLst>
    <dgm:cxn modelId="{9C7C9102-441A-4D95-AC7A-F853DA367067}" srcId="{742C4DF3-FAEB-4534-AD43-3538487AA622}" destId="{A484A444-9C19-4282-93A9-245F74E4F42F}" srcOrd="0" destOrd="0" parTransId="{7E75776E-AC73-4658-A9CB-86AF2A8AC166}" sibTransId="{38BD1758-2824-46C0-A57C-A5D7CD1A2500}"/>
    <dgm:cxn modelId="{86D59608-B4B4-4E89-8B1D-DF2949908E6F}" type="presOf" srcId="{2C44776B-9A31-4F54-940B-D1DBF8735131}" destId="{565C119B-2FD8-4AD5-98C4-D12F39495965}" srcOrd="0" destOrd="0" presId="urn:microsoft.com/office/officeart/2005/8/layout/vList5"/>
    <dgm:cxn modelId="{214AB00D-9B0F-4FD4-9BF9-D0F08E5CE6E5}" type="presOf" srcId="{7C67C170-924D-4515-9BF7-3FC9D24F1721}" destId="{87C50D42-6E1D-4DF9-80E8-861EAA365228}" srcOrd="0" destOrd="0" presId="urn:microsoft.com/office/officeart/2005/8/layout/vList5"/>
    <dgm:cxn modelId="{D33C9221-D4ED-42CF-8887-6A9325D1F156}" srcId="{0930A177-454F-4F07-B04A-F556164F2C71}" destId="{BDB0E68C-7676-4E1B-A301-DF4A86AD2941}" srcOrd="6" destOrd="0" parTransId="{CB00BE65-66BD-4AA3-A474-0E4FB79B1780}" sibTransId="{A7DC64D0-0176-4429-9B27-E44BE1E7B12B}"/>
    <dgm:cxn modelId="{CC868622-3143-4ADB-B816-E0D9197D3770}" type="presOf" srcId="{BDB0E68C-7676-4E1B-A301-DF4A86AD2941}" destId="{C7E6DBD9-41D1-4178-9452-11CB4CCBBD45}" srcOrd="0" destOrd="0" presId="urn:microsoft.com/office/officeart/2005/8/layout/vList5"/>
    <dgm:cxn modelId="{222CD929-3B26-4017-BB89-FAFF76F24B76}" type="presOf" srcId="{E2CC0688-421E-4725-A7CC-06439DEDC088}" destId="{87BE1053-2E5A-4CED-A4C5-8E94BC60A318}" srcOrd="0" destOrd="0" presId="urn:microsoft.com/office/officeart/2005/8/layout/vList5"/>
    <dgm:cxn modelId="{0F83D72B-69BA-4FD9-8C3C-391B8DDC7D99}" srcId="{0930A177-454F-4F07-B04A-F556164F2C71}" destId="{2613F93A-33F6-430F-B863-F97E7ACB6987}" srcOrd="0" destOrd="0" parTransId="{5B5157AA-B587-414B-819C-CB4C586A79EA}" sibTransId="{F6EDE497-7F22-4158-AC3F-0F6410704354}"/>
    <dgm:cxn modelId="{142B9931-AA3F-4845-8A18-6BE87654E9D5}" srcId="{0930A177-454F-4F07-B04A-F556164F2C71}" destId="{7C67C170-924D-4515-9BF7-3FC9D24F1721}" srcOrd="1" destOrd="0" parTransId="{98203B8A-446E-48D4-B769-C21A0254CACB}" sibTransId="{7D3BA9FF-F7E7-41FF-A384-CCF8197A1090}"/>
    <dgm:cxn modelId="{00B0B05F-9658-4F33-A73F-AD2E7616417E}" srcId="{59EC29A5-0DD5-4E78-BD8D-AE233ABE161C}" destId="{3AEF4CCE-EB96-4925-8E10-360DD57554F6}" srcOrd="0" destOrd="0" parTransId="{3D5C96D0-3173-4C94-A930-9F0A380128A8}" sibTransId="{61F38D73-6E9B-4DDB-A554-F42A2C509756}"/>
    <dgm:cxn modelId="{6D2B8E47-E5D7-4922-A2FF-012D9C699AB3}" srcId="{0930A177-454F-4F07-B04A-F556164F2C71}" destId="{906496E4-7183-47CF-B657-E8ADE05A0363}" srcOrd="7" destOrd="0" parTransId="{5279A17E-77E6-4427-AED9-9BDB8EF919E0}" sibTransId="{80F8C55B-4877-4605-B68F-AE4F08C0969D}"/>
    <dgm:cxn modelId="{474C0748-C005-41B8-9B0F-4CB9221B2D81}" srcId="{7C67C170-924D-4515-9BF7-3FC9D24F1721}" destId="{1180EB37-C325-4C2A-AC29-F3CDBD904B7F}" srcOrd="0" destOrd="0" parTransId="{F0518889-D6A8-4172-851F-EB4D2BF883B1}" sibTransId="{40D5727E-225F-4AFE-AA9F-6D579ED08964}"/>
    <dgm:cxn modelId="{9AE18D48-0148-48EB-991A-93316DF822E8}" srcId="{0930A177-454F-4F07-B04A-F556164F2C71}" destId="{DC4D757A-64A8-47B6-94F4-3BC2906B78D3}" srcOrd="5" destOrd="0" parTransId="{6CD42EC8-AE30-4545-A505-DBC79886ED5D}" sibTransId="{794C8434-0740-4E28-8C4E-D7B3412E1775}"/>
    <dgm:cxn modelId="{B957F74A-5DDA-4CB8-BC2A-554750657B8F}" type="presOf" srcId="{DC4D757A-64A8-47B6-94F4-3BC2906B78D3}" destId="{20A86368-63DF-4ECA-AC6B-183EA8395172}" srcOrd="0" destOrd="0" presId="urn:microsoft.com/office/officeart/2005/8/layout/vList5"/>
    <dgm:cxn modelId="{64C0974B-9595-4768-84AB-1A93C26B8493}" srcId="{BDB0E68C-7676-4E1B-A301-DF4A86AD2941}" destId="{6DE41669-D7C0-4ECB-93CD-837CD1AF3EA5}" srcOrd="0" destOrd="0" parTransId="{EEA47614-EA63-4ACC-AC2C-AE686FE658DF}" sibTransId="{27A5733F-69EB-46C1-BE90-36D6A60A3486}"/>
    <dgm:cxn modelId="{E6B5A76E-1BE7-44F7-A11A-BCAC2CD66029}" srcId="{906496E4-7183-47CF-B657-E8ADE05A0363}" destId="{2C44776B-9A31-4F54-940B-D1DBF8735131}" srcOrd="0" destOrd="0" parTransId="{4DD6E083-C287-4020-BC43-E0605F112792}" sibTransId="{59328759-05BA-4031-B4AC-61C612F59D15}"/>
    <dgm:cxn modelId="{1262964F-DBF4-46FE-9CBC-5937F9ED182A}" type="presOf" srcId="{42357868-28A7-4A2F-97E5-079785A0D3C4}" destId="{6383ADC7-CDA4-46E3-AA26-177974975B90}" srcOrd="0" destOrd="0" presId="urn:microsoft.com/office/officeart/2005/8/layout/vList5"/>
    <dgm:cxn modelId="{20F4DD50-70A8-4996-9D40-16AA3B8BD1CF}" type="presOf" srcId="{A484A444-9C19-4282-93A9-245F74E4F42F}" destId="{4E71E4E4-5918-4594-BFBD-6BC506D1F597}" srcOrd="0" destOrd="0" presId="urn:microsoft.com/office/officeart/2005/8/layout/vList5"/>
    <dgm:cxn modelId="{C805D451-40B0-4F8E-8707-280F6C208CD4}" type="presOf" srcId="{3AEF4CCE-EB96-4925-8E10-360DD57554F6}" destId="{5C7BBB5E-3785-437D-884F-224DF7D48E70}" srcOrd="0" destOrd="0" presId="urn:microsoft.com/office/officeart/2005/8/layout/vList5"/>
    <dgm:cxn modelId="{A1104F52-99C4-49AB-8FEB-22AC17724745}" srcId="{E2CC0688-421E-4725-A7CC-06439DEDC088}" destId="{74858B30-E86B-47C7-91EE-A166A7E18F5D}" srcOrd="0" destOrd="0" parTransId="{075B9BDF-A8B5-4494-8B51-75248341ADE9}" sibTransId="{ACD5CA82-C00A-4E8F-8B5D-7F9E132A6D55}"/>
    <dgm:cxn modelId="{9D0C4976-7FFC-47CF-A255-106A133C7A56}" srcId="{DC4D757A-64A8-47B6-94F4-3BC2906B78D3}" destId="{62898394-1C89-42A0-8FDC-99A6F1FEDBA0}" srcOrd="0" destOrd="0" parTransId="{84F0325D-1055-4831-B7ED-AD0AA846D336}" sibTransId="{34AAFD34-FD93-4C67-B366-A0B3D2B68BF6}"/>
    <dgm:cxn modelId="{6EE0EA78-4160-4394-8D5C-66E202EE32F8}" type="presOf" srcId="{1628EA7A-426C-4B64-883F-087EF980C30C}" destId="{1122074C-D1BD-4C88-A607-3DBA21B17212}" srcOrd="0" destOrd="0" presId="urn:microsoft.com/office/officeart/2005/8/layout/vList5"/>
    <dgm:cxn modelId="{C83E0159-BD1E-49F9-A5D4-13A626CD1E46}" type="presOf" srcId="{74858B30-E86B-47C7-91EE-A166A7E18F5D}" destId="{FF012673-2D6A-457B-9257-52C1B2FFA558}" srcOrd="0" destOrd="0" presId="urn:microsoft.com/office/officeart/2005/8/layout/vList5"/>
    <dgm:cxn modelId="{3A09617F-E6EA-43B4-91E9-C871A9A7556F}" type="presOf" srcId="{0930A177-454F-4F07-B04A-F556164F2C71}" destId="{A51B6A56-5A8F-4E1F-B189-DD0680375D69}" srcOrd="0" destOrd="0" presId="urn:microsoft.com/office/officeart/2005/8/layout/vList5"/>
    <dgm:cxn modelId="{EF1FF68B-30B5-44FE-9B62-76C5AB634290}" type="presOf" srcId="{62898394-1C89-42A0-8FDC-99A6F1FEDBA0}" destId="{F60C948A-4825-4D5E-8DEE-F1C00C54F803}" srcOrd="0" destOrd="0" presId="urn:microsoft.com/office/officeart/2005/8/layout/vList5"/>
    <dgm:cxn modelId="{59FF8591-AE55-42D9-B01C-F80413CA9E07}" srcId="{0930A177-454F-4F07-B04A-F556164F2C71}" destId="{1628EA7A-426C-4B64-883F-087EF980C30C}" srcOrd="4" destOrd="0" parTransId="{2D44001F-C50D-4A54-AD02-82AFCBDAC47A}" sibTransId="{D3AE743E-7FDD-4FF9-8E75-C4296117EA36}"/>
    <dgm:cxn modelId="{D493B396-670B-4DFD-AD93-57C5C6CBB1EC}" srcId="{0930A177-454F-4F07-B04A-F556164F2C71}" destId="{E2CC0688-421E-4725-A7CC-06439DEDC088}" srcOrd="2" destOrd="0" parTransId="{A19B728F-A270-496C-A99B-275B6F600E74}" sibTransId="{9FC7B632-9FAC-49D4-9945-9E4AA2DB58E2}"/>
    <dgm:cxn modelId="{97A996A1-16D9-4B3A-95E3-7EDE6E59F36A}" type="presOf" srcId="{A53D189B-09FB-44DB-B407-83C93301C187}" destId="{4E7E3B24-2516-496B-AB98-EE38C14FADFE}" srcOrd="0" destOrd="0" presId="urn:microsoft.com/office/officeart/2005/8/layout/vList5"/>
    <dgm:cxn modelId="{D93251BC-ED49-47B4-BD8D-B6D414F4B951}" type="presOf" srcId="{742C4DF3-FAEB-4534-AD43-3538487AA622}" destId="{1BAB2154-B2F6-40AE-8137-149108DE711F}" srcOrd="0" destOrd="0" presId="urn:microsoft.com/office/officeart/2005/8/layout/vList5"/>
    <dgm:cxn modelId="{B5C463BD-2786-48DD-8AE3-32ED79C113DE}" type="presOf" srcId="{6DE41669-D7C0-4ECB-93CD-837CD1AF3EA5}" destId="{5B8A8B08-FEF7-4B0D-83C5-1F673475857C}" srcOrd="0" destOrd="0" presId="urn:microsoft.com/office/officeart/2005/8/layout/vList5"/>
    <dgm:cxn modelId="{9BC080BF-DF6D-44CF-A4CC-528677782F68}" srcId="{0930A177-454F-4F07-B04A-F556164F2C71}" destId="{742C4DF3-FAEB-4534-AD43-3538487AA622}" srcOrd="8" destOrd="0" parTransId="{A097884D-E918-43D1-995F-38004E109D70}" sibTransId="{9C43EFA4-00BA-453B-BDF8-C189703DEE47}"/>
    <dgm:cxn modelId="{3DEC2AD7-132D-453D-8D57-E736CCE7E327}" srcId="{1628EA7A-426C-4B64-883F-087EF980C30C}" destId="{42357868-28A7-4A2F-97E5-079785A0D3C4}" srcOrd="0" destOrd="0" parTransId="{F7DEB9E7-8E2A-40CA-8D66-AE26C4008381}" sibTransId="{683CC5F5-E8B7-494A-8A96-5CB7956891C5}"/>
    <dgm:cxn modelId="{36B984DC-2156-4EB3-B80B-CB1CA924D8FF}" srcId="{2613F93A-33F6-430F-B863-F97E7ACB6987}" destId="{A53D189B-09FB-44DB-B407-83C93301C187}" srcOrd="0" destOrd="0" parTransId="{EA029004-A83C-4EEF-8798-DD627003BD01}" sibTransId="{36D499EE-91F2-4BF1-AE8C-928D0EBDC301}"/>
    <dgm:cxn modelId="{9AD354E4-B2AA-427C-B459-3F8CD147E87F}" srcId="{0930A177-454F-4F07-B04A-F556164F2C71}" destId="{59EC29A5-0DD5-4E78-BD8D-AE233ABE161C}" srcOrd="3" destOrd="0" parTransId="{080D8965-93FC-4F58-A399-D8B5145509AE}" sibTransId="{5A1581DC-B74D-443A-BF40-01B2626A93A9}"/>
    <dgm:cxn modelId="{F67EB1F3-F826-4ACE-A14C-A0422218E7A2}" type="presOf" srcId="{2613F93A-33F6-430F-B863-F97E7ACB6987}" destId="{3FED2D93-5B0A-43AC-AC54-2B66E113A531}" srcOrd="0" destOrd="0" presId="urn:microsoft.com/office/officeart/2005/8/layout/vList5"/>
    <dgm:cxn modelId="{4287F1F6-0C07-45A1-8649-5F07F42FE205}" type="presOf" srcId="{906496E4-7183-47CF-B657-E8ADE05A0363}" destId="{FB73A72A-798A-41B7-B95C-948CC227CA24}" srcOrd="0" destOrd="0" presId="urn:microsoft.com/office/officeart/2005/8/layout/vList5"/>
    <dgm:cxn modelId="{0FDFDCF7-E314-44FD-BCCA-2E119D212CAC}" type="presOf" srcId="{59EC29A5-0DD5-4E78-BD8D-AE233ABE161C}" destId="{F7C1AC5A-38E8-416E-91C5-98724F4EFA66}" srcOrd="0" destOrd="0" presId="urn:microsoft.com/office/officeart/2005/8/layout/vList5"/>
    <dgm:cxn modelId="{FB4AC3F9-8A12-4085-865A-6A0D64C97074}" type="presOf" srcId="{1180EB37-C325-4C2A-AC29-F3CDBD904B7F}" destId="{84658B09-E5D1-4582-9BD1-419B9B385095}" srcOrd="0" destOrd="0" presId="urn:microsoft.com/office/officeart/2005/8/layout/vList5"/>
    <dgm:cxn modelId="{F700EA48-9C75-43A0-9279-B69DF66AE3B6}" type="presParOf" srcId="{A51B6A56-5A8F-4E1F-B189-DD0680375D69}" destId="{DEC324EB-714A-47CF-BBFD-1958DB9126E2}" srcOrd="0" destOrd="0" presId="urn:microsoft.com/office/officeart/2005/8/layout/vList5"/>
    <dgm:cxn modelId="{AB5CA550-545C-4909-BBB6-35C28CA98E43}" type="presParOf" srcId="{DEC324EB-714A-47CF-BBFD-1958DB9126E2}" destId="{3FED2D93-5B0A-43AC-AC54-2B66E113A531}" srcOrd="0" destOrd="0" presId="urn:microsoft.com/office/officeart/2005/8/layout/vList5"/>
    <dgm:cxn modelId="{48B43142-C9F2-48E8-A898-51E51A64019E}" type="presParOf" srcId="{DEC324EB-714A-47CF-BBFD-1958DB9126E2}" destId="{4E7E3B24-2516-496B-AB98-EE38C14FADFE}" srcOrd="1" destOrd="0" presId="urn:microsoft.com/office/officeart/2005/8/layout/vList5"/>
    <dgm:cxn modelId="{7A2AA157-0E09-4D70-80ED-8D64E5F62282}" type="presParOf" srcId="{A51B6A56-5A8F-4E1F-B189-DD0680375D69}" destId="{28236D83-040D-4898-A39C-BB85AA6D8B5F}" srcOrd="1" destOrd="0" presId="urn:microsoft.com/office/officeart/2005/8/layout/vList5"/>
    <dgm:cxn modelId="{A63567C0-A757-47B4-9891-13BC9F5180C5}" type="presParOf" srcId="{A51B6A56-5A8F-4E1F-B189-DD0680375D69}" destId="{8D4DF664-5F5D-4C2B-9872-69E8029803A9}" srcOrd="2" destOrd="0" presId="urn:microsoft.com/office/officeart/2005/8/layout/vList5"/>
    <dgm:cxn modelId="{7D12A210-736D-4152-8F3A-2724DFC2B3AE}" type="presParOf" srcId="{8D4DF664-5F5D-4C2B-9872-69E8029803A9}" destId="{87C50D42-6E1D-4DF9-80E8-861EAA365228}" srcOrd="0" destOrd="0" presId="urn:microsoft.com/office/officeart/2005/8/layout/vList5"/>
    <dgm:cxn modelId="{702BFBE0-72CF-4329-83B7-8E45D83A296C}" type="presParOf" srcId="{8D4DF664-5F5D-4C2B-9872-69E8029803A9}" destId="{84658B09-E5D1-4582-9BD1-419B9B385095}" srcOrd="1" destOrd="0" presId="urn:microsoft.com/office/officeart/2005/8/layout/vList5"/>
    <dgm:cxn modelId="{F0D6A6FB-881B-4042-9190-DD3CBE0ABE23}" type="presParOf" srcId="{A51B6A56-5A8F-4E1F-B189-DD0680375D69}" destId="{91053437-D331-4BA5-8CFE-1E335DAED844}" srcOrd="3" destOrd="0" presId="urn:microsoft.com/office/officeart/2005/8/layout/vList5"/>
    <dgm:cxn modelId="{D0FAB7F4-41F3-4317-8999-AD1B36B178F6}" type="presParOf" srcId="{A51B6A56-5A8F-4E1F-B189-DD0680375D69}" destId="{A4516FDF-2A8C-425F-B2EA-CF39B9E938A9}" srcOrd="4" destOrd="0" presId="urn:microsoft.com/office/officeart/2005/8/layout/vList5"/>
    <dgm:cxn modelId="{37C660B8-F5EF-4ABB-B195-34334AF5DC7F}" type="presParOf" srcId="{A4516FDF-2A8C-425F-B2EA-CF39B9E938A9}" destId="{87BE1053-2E5A-4CED-A4C5-8E94BC60A318}" srcOrd="0" destOrd="0" presId="urn:microsoft.com/office/officeart/2005/8/layout/vList5"/>
    <dgm:cxn modelId="{E555118A-4401-491B-BD2D-E05A999136D9}" type="presParOf" srcId="{A4516FDF-2A8C-425F-B2EA-CF39B9E938A9}" destId="{FF012673-2D6A-457B-9257-52C1B2FFA558}" srcOrd="1" destOrd="0" presId="urn:microsoft.com/office/officeart/2005/8/layout/vList5"/>
    <dgm:cxn modelId="{D128E61C-6E86-4EA2-8BCE-B5F7F31C45C1}" type="presParOf" srcId="{A51B6A56-5A8F-4E1F-B189-DD0680375D69}" destId="{8B0EB283-1D0D-4FC2-AD96-A06E6ABFEFD4}" srcOrd="5" destOrd="0" presId="urn:microsoft.com/office/officeart/2005/8/layout/vList5"/>
    <dgm:cxn modelId="{CBC75807-FC73-4E55-B3CD-9A6F1624D2E1}" type="presParOf" srcId="{A51B6A56-5A8F-4E1F-B189-DD0680375D69}" destId="{A2BFEC6F-7D84-478D-A432-4C71EC3790BE}" srcOrd="6" destOrd="0" presId="urn:microsoft.com/office/officeart/2005/8/layout/vList5"/>
    <dgm:cxn modelId="{A6E041D4-FAF6-43E1-9F42-9AD978155BFC}" type="presParOf" srcId="{A2BFEC6F-7D84-478D-A432-4C71EC3790BE}" destId="{F7C1AC5A-38E8-416E-91C5-98724F4EFA66}" srcOrd="0" destOrd="0" presId="urn:microsoft.com/office/officeart/2005/8/layout/vList5"/>
    <dgm:cxn modelId="{400DED49-B868-4B3F-8803-126C322B37F8}" type="presParOf" srcId="{A2BFEC6F-7D84-478D-A432-4C71EC3790BE}" destId="{5C7BBB5E-3785-437D-884F-224DF7D48E70}" srcOrd="1" destOrd="0" presId="urn:microsoft.com/office/officeart/2005/8/layout/vList5"/>
    <dgm:cxn modelId="{85989B9D-17B2-484D-BE48-58E0512C6FD7}" type="presParOf" srcId="{A51B6A56-5A8F-4E1F-B189-DD0680375D69}" destId="{4760A9B3-CB81-4DE7-B8D7-2A95CF8651F1}" srcOrd="7" destOrd="0" presId="urn:microsoft.com/office/officeart/2005/8/layout/vList5"/>
    <dgm:cxn modelId="{0317F168-F8B2-4B38-B3BD-F4BE7335DF86}" type="presParOf" srcId="{A51B6A56-5A8F-4E1F-B189-DD0680375D69}" destId="{37F8536D-4D9F-4BDC-B37B-88344F5FD5F7}" srcOrd="8" destOrd="0" presId="urn:microsoft.com/office/officeart/2005/8/layout/vList5"/>
    <dgm:cxn modelId="{258331A8-A0DD-4CCB-B7E4-F8D6B283D874}" type="presParOf" srcId="{37F8536D-4D9F-4BDC-B37B-88344F5FD5F7}" destId="{1122074C-D1BD-4C88-A607-3DBA21B17212}" srcOrd="0" destOrd="0" presId="urn:microsoft.com/office/officeart/2005/8/layout/vList5"/>
    <dgm:cxn modelId="{B97EBC9E-800D-417A-A6E6-DC77E12EC8CF}" type="presParOf" srcId="{37F8536D-4D9F-4BDC-B37B-88344F5FD5F7}" destId="{6383ADC7-CDA4-46E3-AA26-177974975B90}" srcOrd="1" destOrd="0" presId="urn:microsoft.com/office/officeart/2005/8/layout/vList5"/>
    <dgm:cxn modelId="{7A71CEA0-A862-4450-A52F-89CD751FA7D5}" type="presParOf" srcId="{A51B6A56-5A8F-4E1F-B189-DD0680375D69}" destId="{6C10CAE9-FC1D-4458-BADD-CF28E6DA1A30}" srcOrd="9" destOrd="0" presId="urn:microsoft.com/office/officeart/2005/8/layout/vList5"/>
    <dgm:cxn modelId="{43165AA5-A2BB-4231-9161-4E76D42F5932}" type="presParOf" srcId="{A51B6A56-5A8F-4E1F-B189-DD0680375D69}" destId="{FF421374-70E0-4CB4-ACEE-3431D586CC27}" srcOrd="10" destOrd="0" presId="urn:microsoft.com/office/officeart/2005/8/layout/vList5"/>
    <dgm:cxn modelId="{29E64DE9-59AD-4929-96A3-74BE014C95E8}" type="presParOf" srcId="{FF421374-70E0-4CB4-ACEE-3431D586CC27}" destId="{20A86368-63DF-4ECA-AC6B-183EA8395172}" srcOrd="0" destOrd="0" presId="urn:microsoft.com/office/officeart/2005/8/layout/vList5"/>
    <dgm:cxn modelId="{1EDB9EA3-E2BC-48B7-A2D5-CF335CFC598B}" type="presParOf" srcId="{FF421374-70E0-4CB4-ACEE-3431D586CC27}" destId="{F60C948A-4825-4D5E-8DEE-F1C00C54F803}" srcOrd="1" destOrd="0" presId="urn:microsoft.com/office/officeart/2005/8/layout/vList5"/>
    <dgm:cxn modelId="{66FC1912-9BD6-4491-AE82-2037279CB266}" type="presParOf" srcId="{A51B6A56-5A8F-4E1F-B189-DD0680375D69}" destId="{6EA52E0A-8438-4D41-8C5B-334AE3A6B80D}" srcOrd="11" destOrd="0" presId="urn:microsoft.com/office/officeart/2005/8/layout/vList5"/>
    <dgm:cxn modelId="{F43AAC6F-852B-4019-B841-E21B672C244A}" type="presParOf" srcId="{A51B6A56-5A8F-4E1F-B189-DD0680375D69}" destId="{FC301626-8D05-4B04-BCD3-98BC14333EC4}" srcOrd="12" destOrd="0" presId="urn:microsoft.com/office/officeart/2005/8/layout/vList5"/>
    <dgm:cxn modelId="{04EFBF18-ED02-4FC1-9C4E-7BCA0FD921F7}" type="presParOf" srcId="{FC301626-8D05-4B04-BCD3-98BC14333EC4}" destId="{C7E6DBD9-41D1-4178-9452-11CB4CCBBD45}" srcOrd="0" destOrd="0" presId="urn:microsoft.com/office/officeart/2005/8/layout/vList5"/>
    <dgm:cxn modelId="{0934EEAB-25A4-4D29-9C77-4F06AC0021DB}" type="presParOf" srcId="{FC301626-8D05-4B04-BCD3-98BC14333EC4}" destId="{5B8A8B08-FEF7-4B0D-83C5-1F673475857C}" srcOrd="1" destOrd="0" presId="urn:microsoft.com/office/officeart/2005/8/layout/vList5"/>
    <dgm:cxn modelId="{4BB950CC-01D4-4861-8CE1-2C0CA08BFAB7}" type="presParOf" srcId="{A51B6A56-5A8F-4E1F-B189-DD0680375D69}" destId="{0CA9B5B7-3E4B-4E4E-AD0C-2C08C7186EBB}" srcOrd="13" destOrd="0" presId="urn:microsoft.com/office/officeart/2005/8/layout/vList5"/>
    <dgm:cxn modelId="{1461BC2E-EF81-4E3A-A2C9-D640299CEA44}" type="presParOf" srcId="{A51B6A56-5A8F-4E1F-B189-DD0680375D69}" destId="{E1CB0718-B0E5-4F93-B560-80B972837D2F}" srcOrd="14" destOrd="0" presId="urn:microsoft.com/office/officeart/2005/8/layout/vList5"/>
    <dgm:cxn modelId="{86341B33-BBDF-4607-BE2B-D9E5F7643FF2}" type="presParOf" srcId="{E1CB0718-B0E5-4F93-B560-80B972837D2F}" destId="{FB73A72A-798A-41B7-B95C-948CC227CA24}" srcOrd="0" destOrd="0" presId="urn:microsoft.com/office/officeart/2005/8/layout/vList5"/>
    <dgm:cxn modelId="{C2169C16-44EF-4944-8465-7B355634C776}" type="presParOf" srcId="{E1CB0718-B0E5-4F93-B560-80B972837D2F}" destId="{565C119B-2FD8-4AD5-98C4-D12F39495965}" srcOrd="1" destOrd="0" presId="urn:microsoft.com/office/officeart/2005/8/layout/vList5"/>
    <dgm:cxn modelId="{E0E876D7-3D65-4B70-8A01-37FB6BC71D6D}" type="presParOf" srcId="{A51B6A56-5A8F-4E1F-B189-DD0680375D69}" destId="{674DA4A1-1A59-453A-B506-EB21C61924DC}" srcOrd="15" destOrd="0" presId="urn:microsoft.com/office/officeart/2005/8/layout/vList5"/>
    <dgm:cxn modelId="{F6A23318-2CB1-46A9-A280-2659BFBFAE1B}" type="presParOf" srcId="{A51B6A56-5A8F-4E1F-B189-DD0680375D69}" destId="{FA300EE3-6E8E-4A2F-B209-53871A88A117}" srcOrd="16" destOrd="0" presId="urn:microsoft.com/office/officeart/2005/8/layout/vList5"/>
    <dgm:cxn modelId="{A67BC9E2-EB69-4C07-97E1-A58242316645}" type="presParOf" srcId="{FA300EE3-6E8E-4A2F-B209-53871A88A117}" destId="{1BAB2154-B2F6-40AE-8137-149108DE711F}" srcOrd="0" destOrd="0" presId="urn:microsoft.com/office/officeart/2005/8/layout/vList5"/>
    <dgm:cxn modelId="{2AF31289-8879-4CC8-8341-26A94065E124}" type="presParOf" srcId="{FA300EE3-6E8E-4A2F-B209-53871A88A117}" destId="{4E71E4E4-5918-4594-BFBD-6BC506D1F59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DD2B13-7CFB-4C30-817F-2CE05245EFE1}" type="doc">
      <dgm:prSet loTypeId="urn:microsoft.com/office/officeart/2005/8/layout/hierarchy6" loCatId="hierarchy" qsTypeId="urn:microsoft.com/office/officeart/2005/8/quickstyle/3d3" qsCatId="3D" csTypeId="urn:microsoft.com/office/officeart/2005/8/colors/colorful3" csCatId="colorful" phldr="1"/>
      <dgm:spPr/>
      <dgm:t>
        <a:bodyPr/>
        <a:lstStyle/>
        <a:p>
          <a:endParaRPr lang="es-MX"/>
        </a:p>
      </dgm:t>
    </dgm:pt>
    <dgm:pt modelId="{3E76328F-2AEB-4B3F-B6C6-96ADC79789D1}">
      <dgm:prSet phldrT="[Texto]" custT="1"/>
      <dgm:spPr/>
      <dgm:t>
        <a:bodyPr/>
        <a:lstStyle/>
        <a:p>
          <a:r>
            <a:rPr lang="es-MX" sz="1600" b="1" dirty="0">
              <a:effectLst>
                <a:glow rad="101600">
                  <a:schemeClr val="tx1">
                    <a:alpha val="60000"/>
                  </a:schemeClr>
                </a:glow>
              </a:effectLst>
              <a:latin typeface="Roboto" panose="020B0604020202020204" charset="0"/>
              <a:ea typeface="Roboto" panose="020B0604020202020204" charset="0"/>
            </a:rPr>
            <a:t>Memoria caché</a:t>
          </a:r>
        </a:p>
      </dgm:t>
    </dgm:pt>
    <dgm:pt modelId="{5640B212-C614-4A1A-A82E-B11E038E2F25}" type="parTrans" cxnId="{BCB8CD95-CD28-47F3-BD6D-5F2DE03DC834}">
      <dgm:prSet/>
      <dgm:spPr/>
      <dgm:t>
        <a:bodyPr/>
        <a:lstStyle/>
        <a:p>
          <a:endParaRPr lang="es-MX" sz="1600" b="1">
            <a:effectLst>
              <a:glow rad="101600">
                <a:schemeClr val="tx1">
                  <a:alpha val="60000"/>
                </a:schemeClr>
              </a:glow>
            </a:effectLst>
            <a:latin typeface="Roboto" panose="020B0604020202020204" charset="0"/>
            <a:ea typeface="Roboto" panose="020B0604020202020204" charset="0"/>
          </a:endParaRPr>
        </a:p>
      </dgm:t>
    </dgm:pt>
    <dgm:pt modelId="{D5C0586C-39D6-465A-BF7D-29D1DC7F903B}" type="sibTrans" cxnId="{BCB8CD95-CD28-47F3-BD6D-5F2DE03DC834}">
      <dgm:prSet/>
      <dgm:spPr/>
      <dgm:t>
        <a:bodyPr/>
        <a:lstStyle/>
        <a:p>
          <a:endParaRPr lang="es-MX" sz="1600" b="1">
            <a:effectLst>
              <a:glow rad="101600">
                <a:schemeClr val="tx1">
                  <a:alpha val="60000"/>
                </a:schemeClr>
              </a:glow>
            </a:effectLst>
            <a:latin typeface="Roboto" panose="020B0604020202020204" charset="0"/>
            <a:ea typeface="Roboto" panose="020B0604020202020204" charset="0"/>
          </a:endParaRPr>
        </a:p>
      </dgm:t>
    </dgm:pt>
    <dgm:pt modelId="{55A76673-5D3D-4A7D-8E42-3AEA3EA7FFE7}">
      <dgm:prSet phldrT="[Texto]" custT="1"/>
      <dgm:spPr/>
      <dgm:t>
        <a:bodyPr/>
        <a:lstStyle/>
        <a:p>
          <a:r>
            <a:rPr lang="es-MX" sz="1600" b="1" dirty="0">
              <a:effectLst>
                <a:glow rad="101600">
                  <a:schemeClr val="tx1">
                    <a:alpha val="60000"/>
                  </a:schemeClr>
                </a:glow>
              </a:effectLst>
              <a:latin typeface="Roboto" panose="020B0604020202020204" charset="0"/>
              <a:ea typeface="Roboto" panose="020B0604020202020204" charset="0"/>
            </a:rPr>
            <a:t>Caché L1</a:t>
          </a:r>
        </a:p>
      </dgm:t>
    </dgm:pt>
    <dgm:pt modelId="{F188B441-7ADB-4BB2-9E5E-7383BA4A3EE2}" type="parTrans" cxnId="{8067816F-F3FA-45D0-B1B5-C2B886C60DB4}">
      <dgm:prSet/>
      <dgm:spPr/>
      <dgm:t>
        <a:bodyPr/>
        <a:lstStyle/>
        <a:p>
          <a:endParaRPr lang="es-MX" sz="1600" b="1">
            <a:effectLst>
              <a:glow rad="101600">
                <a:schemeClr val="tx1">
                  <a:alpha val="60000"/>
                </a:schemeClr>
              </a:glow>
            </a:effectLst>
            <a:latin typeface="Roboto" panose="020B0604020202020204" charset="0"/>
            <a:ea typeface="Roboto" panose="020B0604020202020204" charset="0"/>
          </a:endParaRPr>
        </a:p>
      </dgm:t>
    </dgm:pt>
    <dgm:pt modelId="{5ECE5714-5DBE-4FD9-A0B5-B5789A3F5BD9}" type="sibTrans" cxnId="{8067816F-F3FA-45D0-B1B5-C2B886C60DB4}">
      <dgm:prSet/>
      <dgm:spPr/>
      <dgm:t>
        <a:bodyPr/>
        <a:lstStyle/>
        <a:p>
          <a:endParaRPr lang="es-MX" sz="1600" b="1">
            <a:effectLst>
              <a:glow rad="101600">
                <a:schemeClr val="tx1">
                  <a:alpha val="60000"/>
                </a:schemeClr>
              </a:glow>
            </a:effectLst>
            <a:latin typeface="Roboto" panose="020B0604020202020204" charset="0"/>
            <a:ea typeface="Roboto" panose="020B0604020202020204" charset="0"/>
          </a:endParaRPr>
        </a:p>
      </dgm:t>
    </dgm:pt>
    <dgm:pt modelId="{AC54ABE0-761E-45F1-84E4-8F1EDF81716E}">
      <dgm:prSet phldrT="[Texto]" custT="1"/>
      <dgm:spPr/>
      <dgm:t>
        <a:bodyPr/>
        <a:lstStyle/>
        <a:p>
          <a:r>
            <a:rPr lang="es-MX" sz="1600" b="1" dirty="0">
              <a:effectLst>
                <a:glow rad="101600">
                  <a:schemeClr val="tx1">
                    <a:alpha val="60000"/>
                  </a:schemeClr>
                </a:glow>
              </a:effectLst>
              <a:latin typeface="Roboto" panose="020B0604020202020204" charset="0"/>
              <a:ea typeface="Roboto" panose="020B0604020202020204" charset="0"/>
            </a:rPr>
            <a:t>Data caché</a:t>
          </a:r>
        </a:p>
      </dgm:t>
    </dgm:pt>
    <dgm:pt modelId="{F32E0B21-4C32-4D60-9A86-6340226998ED}" type="parTrans" cxnId="{A796115B-64F6-4BF1-B7D7-00C603440282}">
      <dgm:prSet/>
      <dgm:spPr/>
      <dgm:t>
        <a:bodyPr/>
        <a:lstStyle/>
        <a:p>
          <a:endParaRPr lang="es-MX" sz="1600" b="1">
            <a:effectLst>
              <a:glow rad="101600">
                <a:schemeClr val="tx1">
                  <a:alpha val="60000"/>
                </a:schemeClr>
              </a:glow>
            </a:effectLst>
            <a:latin typeface="Roboto" panose="020B0604020202020204" charset="0"/>
            <a:ea typeface="Roboto" panose="020B0604020202020204" charset="0"/>
          </a:endParaRPr>
        </a:p>
      </dgm:t>
    </dgm:pt>
    <dgm:pt modelId="{30C5FA98-9976-4807-94C6-170DD41A5929}" type="sibTrans" cxnId="{A796115B-64F6-4BF1-B7D7-00C603440282}">
      <dgm:prSet/>
      <dgm:spPr/>
      <dgm:t>
        <a:bodyPr/>
        <a:lstStyle/>
        <a:p>
          <a:endParaRPr lang="es-MX" sz="1600" b="1">
            <a:effectLst>
              <a:glow rad="101600">
                <a:schemeClr val="tx1">
                  <a:alpha val="60000"/>
                </a:schemeClr>
              </a:glow>
            </a:effectLst>
            <a:latin typeface="Roboto" panose="020B0604020202020204" charset="0"/>
            <a:ea typeface="Roboto" panose="020B0604020202020204" charset="0"/>
          </a:endParaRPr>
        </a:p>
      </dgm:t>
    </dgm:pt>
    <dgm:pt modelId="{C784A562-54D3-4375-962B-E771DB3EA1B2}">
      <dgm:prSet phldrT="[Texto]" custT="1"/>
      <dgm:spPr/>
      <dgm:t>
        <a:bodyPr/>
        <a:lstStyle/>
        <a:p>
          <a:r>
            <a:rPr lang="es-MX" sz="1600" b="1" dirty="0" err="1">
              <a:effectLst>
                <a:glow rad="101600">
                  <a:schemeClr val="tx1">
                    <a:alpha val="60000"/>
                  </a:schemeClr>
                </a:glow>
              </a:effectLst>
              <a:latin typeface="Roboto" panose="020B0604020202020204" charset="0"/>
              <a:ea typeface="Roboto" panose="020B0604020202020204" charset="0"/>
            </a:rPr>
            <a:t>Instruction</a:t>
          </a:r>
          <a:r>
            <a:rPr lang="es-MX" sz="1600" b="1" dirty="0">
              <a:effectLst>
                <a:glow rad="101600">
                  <a:schemeClr val="tx1">
                    <a:alpha val="60000"/>
                  </a:schemeClr>
                </a:glow>
              </a:effectLst>
              <a:latin typeface="Roboto" panose="020B0604020202020204" charset="0"/>
              <a:ea typeface="Roboto" panose="020B0604020202020204" charset="0"/>
            </a:rPr>
            <a:t> caché</a:t>
          </a:r>
        </a:p>
      </dgm:t>
    </dgm:pt>
    <dgm:pt modelId="{A86F0899-C022-4B55-BC09-F4372234C423}" type="parTrans" cxnId="{788950F4-09D7-4864-983F-48DDDC2EBF97}">
      <dgm:prSet/>
      <dgm:spPr/>
      <dgm:t>
        <a:bodyPr/>
        <a:lstStyle/>
        <a:p>
          <a:endParaRPr lang="es-MX" sz="1600" b="1">
            <a:effectLst>
              <a:glow rad="101600">
                <a:schemeClr val="tx1">
                  <a:alpha val="60000"/>
                </a:schemeClr>
              </a:glow>
            </a:effectLst>
            <a:latin typeface="Roboto" panose="020B0604020202020204" charset="0"/>
            <a:ea typeface="Roboto" panose="020B0604020202020204" charset="0"/>
          </a:endParaRPr>
        </a:p>
      </dgm:t>
    </dgm:pt>
    <dgm:pt modelId="{0110E511-2371-4376-B8AD-68590B49F19C}" type="sibTrans" cxnId="{788950F4-09D7-4864-983F-48DDDC2EBF97}">
      <dgm:prSet/>
      <dgm:spPr/>
      <dgm:t>
        <a:bodyPr/>
        <a:lstStyle/>
        <a:p>
          <a:endParaRPr lang="es-MX" sz="1600" b="1">
            <a:effectLst>
              <a:glow rad="101600">
                <a:schemeClr val="tx1">
                  <a:alpha val="60000"/>
                </a:schemeClr>
              </a:glow>
            </a:effectLst>
            <a:latin typeface="Roboto" panose="020B0604020202020204" charset="0"/>
            <a:ea typeface="Roboto" panose="020B0604020202020204" charset="0"/>
          </a:endParaRPr>
        </a:p>
      </dgm:t>
    </dgm:pt>
    <dgm:pt modelId="{39318B9C-C9D5-4B5A-B92F-66C01D09B51C}">
      <dgm:prSet phldrT="[Texto]" custT="1"/>
      <dgm:spPr/>
      <dgm:t>
        <a:bodyPr/>
        <a:lstStyle/>
        <a:p>
          <a:r>
            <a:rPr lang="es-MX" sz="1600" b="1" dirty="0">
              <a:effectLst>
                <a:glow rad="101600">
                  <a:schemeClr val="tx1">
                    <a:alpha val="60000"/>
                  </a:schemeClr>
                </a:glow>
              </a:effectLst>
              <a:latin typeface="Roboto" panose="020B0604020202020204" charset="0"/>
              <a:ea typeface="Roboto" panose="020B0604020202020204" charset="0"/>
            </a:rPr>
            <a:t>Caché L2</a:t>
          </a:r>
        </a:p>
      </dgm:t>
    </dgm:pt>
    <dgm:pt modelId="{CC6B797B-E3FF-4FC1-B442-DBABB65688F8}" type="parTrans" cxnId="{C423BD80-F55B-42F2-8BB5-183C33DE716B}">
      <dgm:prSet/>
      <dgm:spPr/>
      <dgm:t>
        <a:bodyPr/>
        <a:lstStyle/>
        <a:p>
          <a:endParaRPr lang="es-MX" sz="1600" b="1">
            <a:effectLst>
              <a:glow rad="101600">
                <a:schemeClr val="tx1">
                  <a:alpha val="60000"/>
                </a:schemeClr>
              </a:glow>
            </a:effectLst>
            <a:latin typeface="Roboto" panose="020B0604020202020204" charset="0"/>
            <a:ea typeface="Roboto" panose="020B0604020202020204" charset="0"/>
          </a:endParaRPr>
        </a:p>
      </dgm:t>
    </dgm:pt>
    <dgm:pt modelId="{DA40A4CA-53F8-4E9A-AB21-2947FE2A0B12}" type="sibTrans" cxnId="{C423BD80-F55B-42F2-8BB5-183C33DE716B}">
      <dgm:prSet/>
      <dgm:spPr/>
      <dgm:t>
        <a:bodyPr/>
        <a:lstStyle/>
        <a:p>
          <a:endParaRPr lang="es-MX" sz="1600" b="1">
            <a:effectLst>
              <a:glow rad="101600">
                <a:schemeClr val="tx1">
                  <a:alpha val="60000"/>
                </a:schemeClr>
              </a:glow>
            </a:effectLst>
            <a:latin typeface="Roboto" panose="020B0604020202020204" charset="0"/>
            <a:ea typeface="Roboto" panose="020B0604020202020204" charset="0"/>
          </a:endParaRPr>
        </a:p>
      </dgm:t>
    </dgm:pt>
    <dgm:pt modelId="{9EA125FC-CFF9-4DA0-AE85-CCE07428737B}">
      <dgm:prSet phldrT="[Texto]" custT="1"/>
      <dgm:spPr/>
      <dgm:t>
        <a:bodyPr/>
        <a:lstStyle/>
        <a:p>
          <a:r>
            <a:rPr lang="es-MX" sz="1600" b="1" dirty="0">
              <a:effectLst>
                <a:glow rad="101600">
                  <a:schemeClr val="tx1">
                    <a:alpha val="60000"/>
                  </a:schemeClr>
                </a:glow>
              </a:effectLst>
              <a:latin typeface="Roboto" panose="020B0604020202020204" charset="0"/>
              <a:ea typeface="Roboto" panose="020B0604020202020204" charset="0"/>
            </a:rPr>
            <a:t>Caché L3</a:t>
          </a:r>
        </a:p>
      </dgm:t>
    </dgm:pt>
    <dgm:pt modelId="{93E6A928-D04B-4083-BB60-3D49EE81C377}" type="parTrans" cxnId="{AD075E50-D556-4BBC-9223-A6D83E72EF1E}">
      <dgm:prSet/>
      <dgm:spPr/>
      <dgm:t>
        <a:bodyPr/>
        <a:lstStyle/>
        <a:p>
          <a:endParaRPr lang="es-MX" sz="1600" b="1">
            <a:effectLst>
              <a:glow rad="101600">
                <a:schemeClr val="tx1">
                  <a:alpha val="60000"/>
                </a:schemeClr>
              </a:glow>
            </a:effectLst>
            <a:latin typeface="Roboto" panose="020B0604020202020204" charset="0"/>
            <a:ea typeface="Roboto" panose="020B0604020202020204" charset="0"/>
          </a:endParaRPr>
        </a:p>
      </dgm:t>
    </dgm:pt>
    <dgm:pt modelId="{116C4452-76BF-45EF-A356-596A95990A5A}" type="sibTrans" cxnId="{AD075E50-D556-4BBC-9223-A6D83E72EF1E}">
      <dgm:prSet/>
      <dgm:spPr/>
      <dgm:t>
        <a:bodyPr/>
        <a:lstStyle/>
        <a:p>
          <a:endParaRPr lang="es-MX" sz="1600" b="1">
            <a:effectLst>
              <a:glow rad="101600">
                <a:schemeClr val="tx1">
                  <a:alpha val="60000"/>
                </a:schemeClr>
              </a:glow>
            </a:effectLst>
            <a:latin typeface="Roboto" panose="020B0604020202020204" charset="0"/>
            <a:ea typeface="Roboto" panose="020B0604020202020204" charset="0"/>
          </a:endParaRPr>
        </a:p>
      </dgm:t>
    </dgm:pt>
    <dgm:pt modelId="{ED0BEF92-3779-45D1-B07E-C2F4EFB5402D}" type="pres">
      <dgm:prSet presAssocID="{0DDD2B13-7CFB-4C30-817F-2CE05245EFE1}" presName="mainComposite" presStyleCnt="0">
        <dgm:presLayoutVars>
          <dgm:chPref val="1"/>
          <dgm:dir/>
          <dgm:animOne val="branch"/>
          <dgm:animLvl val="lvl"/>
          <dgm:resizeHandles val="exact"/>
        </dgm:presLayoutVars>
      </dgm:prSet>
      <dgm:spPr/>
    </dgm:pt>
    <dgm:pt modelId="{1DA48499-F551-45C2-9142-672E3BE55491}" type="pres">
      <dgm:prSet presAssocID="{0DDD2B13-7CFB-4C30-817F-2CE05245EFE1}" presName="hierFlow" presStyleCnt="0"/>
      <dgm:spPr/>
    </dgm:pt>
    <dgm:pt modelId="{C23A8632-9DF2-4A34-B205-72E114243034}" type="pres">
      <dgm:prSet presAssocID="{0DDD2B13-7CFB-4C30-817F-2CE05245EFE1}" presName="hierChild1" presStyleCnt="0">
        <dgm:presLayoutVars>
          <dgm:chPref val="1"/>
          <dgm:animOne val="branch"/>
          <dgm:animLvl val="lvl"/>
        </dgm:presLayoutVars>
      </dgm:prSet>
      <dgm:spPr/>
    </dgm:pt>
    <dgm:pt modelId="{59CA136A-4E0D-4557-8DCB-54D2C8AB13F1}" type="pres">
      <dgm:prSet presAssocID="{3E76328F-2AEB-4B3F-B6C6-96ADC79789D1}" presName="Name14" presStyleCnt="0"/>
      <dgm:spPr/>
    </dgm:pt>
    <dgm:pt modelId="{80D70C66-967E-492C-8E26-42333709B36D}" type="pres">
      <dgm:prSet presAssocID="{3E76328F-2AEB-4B3F-B6C6-96ADC79789D1}" presName="level1Shape" presStyleLbl="node0" presStyleIdx="0" presStyleCnt="1" custScaleX="183655">
        <dgm:presLayoutVars>
          <dgm:chPref val="3"/>
        </dgm:presLayoutVars>
      </dgm:prSet>
      <dgm:spPr/>
    </dgm:pt>
    <dgm:pt modelId="{49504DDC-C8E6-4001-BAD4-4436A51B6D84}" type="pres">
      <dgm:prSet presAssocID="{3E76328F-2AEB-4B3F-B6C6-96ADC79789D1}" presName="hierChild2" presStyleCnt="0"/>
      <dgm:spPr/>
    </dgm:pt>
    <dgm:pt modelId="{59F48A1B-C552-4138-BB59-C760F1E85CC5}" type="pres">
      <dgm:prSet presAssocID="{F188B441-7ADB-4BB2-9E5E-7383BA4A3EE2}" presName="Name19" presStyleLbl="parChTrans1D2" presStyleIdx="0" presStyleCnt="3"/>
      <dgm:spPr/>
    </dgm:pt>
    <dgm:pt modelId="{B38D78BD-8179-4644-936B-5E59ECCFEEB2}" type="pres">
      <dgm:prSet presAssocID="{55A76673-5D3D-4A7D-8E42-3AEA3EA7FFE7}" presName="Name21" presStyleCnt="0"/>
      <dgm:spPr/>
    </dgm:pt>
    <dgm:pt modelId="{BD6BDEDC-7C02-4453-B8A9-7DD309935801}" type="pres">
      <dgm:prSet presAssocID="{55A76673-5D3D-4A7D-8E42-3AEA3EA7FFE7}" presName="level2Shape" presStyleLbl="node2" presStyleIdx="0" presStyleCnt="3" custScaleX="183655"/>
      <dgm:spPr/>
    </dgm:pt>
    <dgm:pt modelId="{E86614DE-3B19-421C-A8AB-A8F6E74C2E1D}" type="pres">
      <dgm:prSet presAssocID="{55A76673-5D3D-4A7D-8E42-3AEA3EA7FFE7}" presName="hierChild3" presStyleCnt="0"/>
      <dgm:spPr/>
    </dgm:pt>
    <dgm:pt modelId="{EDAFFC10-E2FB-48CE-90EE-EECFB8B64782}" type="pres">
      <dgm:prSet presAssocID="{F32E0B21-4C32-4D60-9A86-6340226998ED}" presName="Name19" presStyleLbl="parChTrans1D3" presStyleIdx="0" presStyleCnt="2"/>
      <dgm:spPr/>
    </dgm:pt>
    <dgm:pt modelId="{54893E2E-CF25-45C2-86B4-2D76776F5B82}" type="pres">
      <dgm:prSet presAssocID="{AC54ABE0-761E-45F1-84E4-8F1EDF81716E}" presName="Name21" presStyleCnt="0"/>
      <dgm:spPr/>
    </dgm:pt>
    <dgm:pt modelId="{EC0C5C17-63DB-486B-987D-6A20BD04165C}" type="pres">
      <dgm:prSet presAssocID="{AC54ABE0-761E-45F1-84E4-8F1EDF81716E}" presName="level2Shape" presStyleLbl="node3" presStyleIdx="0" presStyleCnt="2" custScaleX="183655"/>
      <dgm:spPr/>
    </dgm:pt>
    <dgm:pt modelId="{49B360D2-FE14-42C5-8FA6-BDA318202615}" type="pres">
      <dgm:prSet presAssocID="{AC54ABE0-761E-45F1-84E4-8F1EDF81716E}" presName="hierChild3" presStyleCnt="0"/>
      <dgm:spPr/>
    </dgm:pt>
    <dgm:pt modelId="{E1B54E95-4B56-4521-A853-D7B33F71AADE}" type="pres">
      <dgm:prSet presAssocID="{A86F0899-C022-4B55-BC09-F4372234C423}" presName="Name19" presStyleLbl="parChTrans1D3" presStyleIdx="1" presStyleCnt="2"/>
      <dgm:spPr/>
    </dgm:pt>
    <dgm:pt modelId="{72C34919-D457-45AC-B57A-33635184F134}" type="pres">
      <dgm:prSet presAssocID="{C784A562-54D3-4375-962B-E771DB3EA1B2}" presName="Name21" presStyleCnt="0"/>
      <dgm:spPr/>
    </dgm:pt>
    <dgm:pt modelId="{A152F5BC-0482-48D0-A17C-E5DBB5DC20F3}" type="pres">
      <dgm:prSet presAssocID="{C784A562-54D3-4375-962B-E771DB3EA1B2}" presName="level2Shape" presStyleLbl="node3" presStyleIdx="1" presStyleCnt="2" custScaleX="183655"/>
      <dgm:spPr/>
    </dgm:pt>
    <dgm:pt modelId="{FF3C1984-B6F9-4A81-9307-D22A98FC9CE2}" type="pres">
      <dgm:prSet presAssocID="{C784A562-54D3-4375-962B-E771DB3EA1B2}" presName="hierChild3" presStyleCnt="0"/>
      <dgm:spPr/>
    </dgm:pt>
    <dgm:pt modelId="{DBFE66A6-51D4-40CC-A3A3-D43ADB4812E2}" type="pres">
      <dgm:prSet presAssocID="{CC6B797B-E3FF-4FC1-B442-DBABB65688F8}" presName="Name19" presStyleLbl="parChTrans1D2" presStyleIdx="1" presStyleCnt="3"/>
      <dgm:spPr/>
    </dgm:pt>
    <dgm:pt modelId="{5A8AFE1A-20AA-4A9B-96D6-9128D8B0EBD3}" type="pres">
      <dgm:prSet presAssocID="{39318B9C-C9D5-4B5A-B92F-66C01D09B51C}" presName="Name21" presStyleCnt="0"/>
      <dgm:spPr/>
    </dgm:pt>
    <dgm:pt modelId="{50C4D483-E0DE-4FD5-8805-04807DBE2AA2}" type="pres">
      <dgm:prSet presAssocID="{39318B9C-C9D5-4B5A-B92F-66C01D09B51C}" presName="level2Shape" presStyleLbl="node2" presStyleIdx="1" presStyleCnt="3" custScaleX="183655"/>
      <dgm:spPr/>
    </dgm:pt>
    <dgm:pt modelId="{72DED337-2C3B-47BA-8E18-7820D2D1FC6A}" type="pres">
      <dgm:prSet presAssocID="{39318B9C-C9D5-4B5A-B92F-66C01D09B51C}" presName="hierChild3" presStyleCnt="0"/>
      <dgm:spPr/>
    </dgm:pt>
    <dgm:pt modelId="{C05D1CB9-D4B9-42CD-A7E8-4DF41A319353}" type="pres">
      <dgm:prSet presAssocID="{93E6A928-D04B-4083-BB60-3D49EE81C377}" presName="Name19" presStyleLbl="parChTrans1D2" presStyleIdx="2" presStyleCnt="3"/>
      <dgm:spPr/>
    </dgm:pt>
    <dgm:pt modelId="{8C0AACB1-84BB-447F-8990-1FB1D48BF659}" type="pres">
      <dgm:prSet presAssocID="{9EA125FC-CFF9-4DA0-AE85-CCE07428737B}" presName="Name21" presStyleCnt="0"/>
      <dgm:spPr/>
    </dgm:pt>
    <dgm:pt modelId="{2EA91430-6A94-491C-A703-24BB132102C7}" type="pres">
      <dgm:prSet presAssocID="{9EA125FC-CFF9-4DA0-AE85-CCE07428737B}" presName="level2Shape" presStyleLbl="node2" presStyleIdx="2" presStyleCnt="3" custScaleX="183655"/>
      <dgm:spPr/>
    </dgm:pt>
    <dgm:pt modelId="{EEFA5420-DD60-4CE8-A73B-101936CC5125}" type="pres">
      <dgm:prSet presAssocID="{9EA125FC-CFF9-4DA0-AE85-CCE07428737B}" presName="hierChild3" presStyleCnt="0"/>
      <dgm:spPr/>
    </dgm:pt>
    <dgm:pt modelId="{6CCC775C-FC66-4C3D-BA63-8BBAEE6E6EF9}" type="pres">
      <dgm:prSet presAssocID="{0DDD2B13-7CFB-4C30-817F-2CE05245EFE1}" presName="bgShapesFlow" presStyleCnt="0"/>
      <dgm:spPr/>
    </dgm:pt>
  </dgm:ptLst>
  <dgm:cxnLst>
    <dgm:cxn modelId="{A6C0DE01-0E20-40CE-BC72-F6C489305A1D}" type="presOf" srcId="{A86F0899-C022-4B55-BC09-F4372234C423}" destId="{E1B54E95-4B56-4521-A853-D7B33F71AADE}" srcOrd="0" destOrd="0" presId="urn:microsoft.com/office/officeart/2005/8/layout/hierarchy6"/>
    <dgm:cxn modelId="{8719BA04-651D-404A-9BAB-426FAB7396CB}" type="presOf" srcId="{F32E0B21-4C32-4D60-9A86-6340226998ED}" destId="{EDAFFC10-E2FB-48CE-90EE-EECFB8B64782}" srcOrd="0" destOrd="0" presId="urn:microsoft.com/office/officeart/2005/8/layout/hierarchy6"/>
    <dgm:cxn modelId="{8A5FD821-05A1-414A-93C2-9D56C254A412}" type="presOf" srcId="{C784A562-54D3-4375-962B-E771DB3EA1B2}" destId="{A152F5BC-0482-48D0-A17C-E5DBB5DC20F3}" srcOrd="0" destOrd="0" presId="urn:microsoft.com/office/officeart/2005/8/layout/hierarchy6"/>
    <dgm:cxn modelId="{A796115B-64F6-4BF1-B7D7-00C603440282}" srcId="{55A76673-5D3D-4A7D-8E42-3AEA3EA7FFE7}" destId="{AC54ABE0-761E-45F1-84E4-8F1EDF81716E}" srcOrd="0" destOrd="0" parTransId="{F32E0B21-4C32-4D60-9A86-6340226998ED}" sibTransId="{30C5FA98-9976-4807-94C6-170DD41A5929}"/>
    <dgm:cxn modelId="{21C75E49-53AB-440A-B3B5-FA59B83895AE}" type="presOf" srcId="{55A76673-5D3D-4A7D-8E42-3AEA3EA7FFE7}" destId="{BD6BDEDC-7C02-4453-B8A9-7DD309935801}" srcOrd="0" destOrd="0" presId="urn:microsoft.com/office/officeart/2005/8/layout/hierarchy6"/>
    <dgm:cxn modelId="{BC81B54B-9A02-43D6-AFBF-1379206D3F37}" type="presOf" srcId="{CC6B797B-E3FF-4FC1-B442-DBABB65688F8}" destId="{DBFE66A6-51D4-40CC-A3A3-D43ADB4812E2}" srcOrd="0" destOrd="0" presId="urn:microsoft.com/office/officeart/2005/8/layout/hierarchy6"/>
    <dgm:cxn modelId="{DD1E634E-B1F8-401D-B5EB-2CE51C502FB1}" type="presOf" srcId="{0DDD2B13-7CFB-4C30-817F-2CE05245EFE1}" destId="{ED0BEF92-3779-45D1-B07E-C2F4EFB5402D}" srcOrd="0" destOrd="0" presId="urn:microsoft.com/office/officeart/2005/8/layout/hierarchy6"/>
    <dgm:cxn modelId="{8067816F-F3FA-45D0-B1B5-C2B886C60DB4}" srcId="{3E76328F-2AEB-4B3F-B6C6-96ADC79789D1}" destId="{55A76673-5D3D-4A7D-8E42-3AEA3EA7FFE7}" srcOrd="0" destOrd="0" parTransId="{F188B441-7ADB-4BB2-9E5E-7383BA4A3EE2}" sibTransId="{5ECE5714-5DBE-4FD9-A0B5-B5789A3F5BD9}"/>
    <dgm:cxn modelId="{AD075E50-D556-4BBC-9223-A6D83E72EF1E}" srcId="{3E76328F-2AEB-4B3F-B6C6-96ADC79789D1}" destId="{9EA125FC-CFF9-4DA0-AE85-CCE07428737B}" srcOrd="2" destOrd="0" parTransId="{93E6A928-D04B-4083-BB60-3D49EE81C377}" sibTransId="{116C4452-76BF-45EF-A356-596A95990A5A}"/>
    <dgm:cxn modelId="{175B8276-D1A0-41B3-8460-A554930ECE6F}" type="presOf" srcId="{F188B441-7ADB-4BB2-9E5E-7383BA4A3EE2}" destId="{59F48A1B-C552-4138-BB59-C760F1E85CC5}" srcOrd="0" destOrd="0" presId="urn:microsoft.com/office/officeart/2005/8/layout/hierarchy6"/>
    <dgm:cxn modelId="{A3CE637F-5172-48EA-AE45-A871267274BF}" type="presOf" srcId="{39318B9C-C9D5-4B5A-B92F-66C01D09B51C}" destId="{50C4D483-E0DE-4FD5-8805-04807DBE2AA2}" srcOrd="0" destOrd="0" presId="urn:microsoft.com/office/officeart/2005/8/layout/hierarchy6"/>
    <dgm:cxn modelId="{566AEC7F-A2D7-4264-87AF-80B55E2D5E3D}" type="presOf" srcId="{93E6A928-D04B-4083-BB60-3D49EE81C377}" destId="{C05D1CB9-D4B9-42CD-A7E8-4DF41A319353}" srcOrd="0" destOrd="0" presId="urn:microsoft.com/office/officeart/2005/8/layout/hierarchy6"/>
    <dgm:cxn modelId="{C423BD80-F55B-42F2-8BB5-183C33DE716B}" srcId="{3E76328F-2AEB-4B3F-B6C6-96ADC79789D1}" destId="{39318B9C-C9D5-4B5A-B92F-66C01D09B51C}" srcOrd="1" destOrd="0" parTransId="{CC6B797B-E3FF-4FC1-B442-DBABB65688F8}" sibTransId="{DA40A4CA-53F8-4E9A-AB21-2947FE2A0B12}"/>
    <dgm:cxn modelId="{BCB8CD95-CD28-47F3-BD6D-5F2DE03DC834}" srcId="{0DDD2B13-7CFB-4C30-817F-2CE05245EFE1}" destId="{3E76328F-2AEB-4B3F-B6C6-96ADC79789D1}" srcOrd="0" destOrd="0" parTransId="{5640B212-C614-4A1A-A82E-B11E038E2F25}" sibTransId="{D5C0586C-39D6-465A-BF7D-29D1DC7F903B}"/>
    <dgm:cxn modelId="{D63818D1-4C65-4654-9C59-B5AC96B745ED}" type="presOf" srcId="{AC54ABE0-761E-45F1-84E4-8F1EDF81716E}" destId="{EC0C5C17-63DB-486B-987D-6A20BD04165C}" srcOrd="0" destOrd="0" presId="urn:microsoft.com/office/officeart/2005/8/layout/hierarchy6"/>
    <dgm:cxn modelId="{F2201BD1-5BBD-4884-BD05-F078037E55E8}" type="presOf" srcId="{9EA125FC-CFF9-4DA0-AE85-CCE07428737B}" destId="{2EA91430-6A94-491C-A703-24BB132102C7}" srcOrd="0" destOrd="0" presId="urn:microsoft.com/office/officeart/2005/8/layout/hierarchy6"/>
    <dgm:cxn modelId="{AE57C1E9-8BED-42A0-823E-4500930596D7}" type="presOf" srcId="{3E76328F-2AEB-4B3F-B6C6-96ADC79789D1}" destId="{80D70C66-967E-492C-8E26-42333709B36D}" srcOrd="0" destOrd="0" presId="urn:microsoft.com/office/officeart/2005/8/layout/hierarchy6"/>
    <dgm:cxn modelId="{788950F4-09D7-4864-983F-48DDDC2EBF97}" srcId="{55A76673-5D3D-4A7D-8E42-3AEA3EA7FFE7}" destId="{C784A562-54D3-4375-962B-E771DB3EA1B2}" srcOrd="1" destOrd="0" parTransId="{A86F0899-C022-4B55-BC09-F4372234C423}" sibTransId="{0110E511-2371-4376-B8AD-68590B49F19C}"/>
    <dgm:cxn modelId="{6D5D0977-F844-4154-9D42-FAD83F72674D}" type="presParOf" srcId="{ED0BEF92-3779-45D1-B07E-C2F4EFB5402D}" destId="{1DA48499-F551-45C2-9142-672E3BE55491}" srcOrd="0" destOrd="0" presId="urn:microsoft.com/office/officeart/2005/8/layout/hierarchy6"/>
    <dgm:cxn modelId="{FF4FBB9C-4B08-4BD4-810F-2B9961EC599B}" type="presParOf" srcId="{1DA48499-F551-45C2-9142-672E3BE55491}" destId="{C23A8632-9DF2-4A34-B205-72E114243034}" srcOrd="0" destOrd="0" presId="urn:microsoft.com/office/officeart/2005/8/layout/hierarchy6"/>
    <dgm:cxn modelId="{1282DB51-E225-4A79-851D-067487E8E1CA}" type="presParOf" srcId="{C23A8632-9DF2-4A34-B205-72E114243034}" destId="{59CA136A-4E0D-4557-8DCB-54D2C8AB13F1}" srcOrd="0" destOrd="0" presId="urn:microsoft.com/office/officeart/2005/8/layout/hierarchy6"/>
    <dgm:cxn modelId="{DCA71F19-A650-4FB2-BE65-373509DDE4CB}" type="presParOf" srcId="{59CA136A-4E0D-4557-8DCB-54D2C8AB13F1}" destId="{80D70C66-967E-492C-8E26-42333709B36D}" srcOrd="0" destOrd="0" presId="urn:microsoft.com/office/officeart/2005/8/layout/hierarchy6"/>
    <dgm:cxn modelId="{6C013034-672E-4E6D-A307-28941F7D673E}" type="presParOf" srcId="{59CA136A-4E0D-4557-8DCB-54D2C8AB13F1}" destId="{49504DDC-C8E6-4001-BAD4-4436A51B6D84}" srcOrd="1" destOrd="0" presId="urn:microsoft.com/office/officeart/2005/8/layout/hierarchy6"/>
    <dgm:cxn modelId="{050214AD-6710-4F82-A861-95F800953BAB}" type="presParOf" srcId="{49504DDC-C8E6-4001-BAD4-4436A51B6D84}" destId="{59F48A1B-C552-4138-BB59-C760F1E85CC5}" srcOrd="0" destOrd="0" presId="urn:microsoft.com/office/officeart/2005/8/layout/hierarchy6"/>
    <dgm:cxn modelId="{ED848AC2-7CF1-4EC0-B39B-8FAA2BDB8650}" type="presParOf" srcId="{49504DDC-C8E6-4001-BAD4-4436A51B6D84}" destId="{B38D78BD-8179-4644-936B-5E59ECCFEEB2}" srcOrd="1" destOrd="0" presId="urn:microsoft.com/office/officeart/2005/8/layout/hierarchy6"/>
    <dgm:cxn modelId="{1B1DBEB5-64AC-453A-A404-A1A52F8C8465}" type="presParOf" srcId="{B38D78BD-8179-4644-936B-5E59ECCFEEB2}" destId="{BD6BDEDC-7C02-4453-B8A9-7DD309935801}" srcOrd="0" destOrd="0" presId="urn:microsoft.com/office/officeart/2005/8/layout/hierarchy6"/>
    <dgm:cxn modelId="{9A081F92-CC9D-46A3-9E16-97E2FC5EBE76}" type="presParOf" srcId="{B38D78BD-8179-4644-936B-5E59ECCFEEB2}" destId="{E86614DE-3B19-421C-A8AB-A8F6E74C2E1D}" srcOrd="1" destOrd="0" presId="urn:microsoft.com/office/officeart/2005/8/layout/hierarchy6"/>
    <dgm:cxn modelId="{2D1909EE-728C-4A22-927F-2E344E075580}" type="presParOf" srcId="{E86614DE-3B19-421C-A8AB-A8F6E74C2E1D}" destId="{EDAFFC10-E2FB-48CE-90EE-EECFB8B64782}" srcOrd="0" destOrd="0" presId="urn:microsoft.com/office/officeart/2005/8/layout/hierarchy6"/>
    <dgm:cxn modelId="{BDBEB2B3-0177-4FDD-8B9B-F15B50578441}" type="presParOf" srcId="{E86614DE-3B19-421C-A8AB-A8F6E74C2E1D}" destId="{54893E2E-CF25-45C2-86B4-2D76776F5B82}" srcOrd="1" destOrd="0" presId="urn:microsoft.com/office/officeart/2005/8/layout/hierarchy6"/>
    <dgm:cxn modelId="{B1384DED-E885-4FB0-9039-B01D4C332ED1}" type="presParOf" srcId="{54893E2E-CF25-45C2-86B4-2D76776F5B82}" destId="{EC0C5C17-63DB-486B-987D-6A20BD04165C}" srcOrd="0" destOrd="0" presId="urn:microsoft.com/office/officeart/2005/8/layout/hierarchy6"/>
    <dgm:cxn modelId="{2A8EA64C-9E8E-45C2-A90C-350FD9E8D161}" type="presParOf" srcId="{54893E2E-CF25-45C2-86B4-2D76776F5B82}" destId="{49B360D2-FE14-42C5-8FA6-BDA318202615}" srcOrd="1" destOrd="0" presId="urn:microsoft.com/office/officeart/2005/8/layout/hierarchy6"/>
    <dgm:cxn modelId="{9E3AEB15-C046-4931-AC14-5654EFD5489E}" type="presParOf" srcId="{E86614DE-3B19-421C-A8AB-A8F6E74C2E1D}" destId="{E1B54E95-4B56-4521-A853-D7B33F71AADE}" srcOrd="2" destOrd="0" presId="urn:microsoft.com/office/officeart/2005/8/layout/hierarchy6"/>
    <dgm:cxn modelId="{0BCC6AE8-17A0-4BEB-9768-88813D24CA1D}" type="presParOf" srcId="{E86614DE-3B19-421C-A8AB-A8F6E74C2E1D}" destId="{72C34919-D457-45AC-B57A-33635184F134}" srcOrd="3" destOrd="0" presId="urn:microsoft.com/office/officeart/2005/8/layout/hierarchy6"/>
    <dgm:cxn modelId="{98310216-AD7D-4C03-A564-0E12DA0600E8}" type="presParOf" srcId="{72C34919-D457-45AC-B57A-33635184F134}" destId="{A152F5BC-0482-48D0-A17C-E5DBB5DC20F3}" srcOrd="0" destOrd="0" presId="urn:microsoft.com/office/officeart/2005/8/layout/hierarchy6"/>
    <dgm:cxn modelId="{DFDA3629-96B2-4092-A5E7-40A81E0C2000}" type="presParOf" srcId="{72C34919-D457-45AC-B57A-33635184F134}" destId="{FF3C1984-B6F9-4A81-9307-D22A98FC9CE2}" srcOrd="1" destOrd="0" presId="urn:microsoft.com/office/officeart/2005/8/layout/hierarchy6"/>
    <dgm:cxn modelId="{4EE1E6AD-097F-4D21-8F05-A353EFDB739B}" type="presParOf" srcId="{49504DDC-C8E6-4001-BAD4-4436A51B6D84}" destId="{DBFE66A6-51D4-40CC-A3A3-D43ADB4812E2}" srcOrd="2" destOrd="0" presId="urn:microsoft.com/office/officeart/2005/8/layout/hierarchy6"/>
    <dgm:cxn modelId="{09C12926-1C73-443E-863C-F13B369231F7}" type="presParOf" srcId="{49504DDC-C8E6-4001-BAD4-4436A51B6D84}" destId="{5A8AFE1A-20AA-4A9B-96D6-9128D8B0EBD3}" srcOrd="3" destOrd="0" presId="urn:microsoft.com/office/officeart/2005/8/layout/hierarchy6"/>
    <dgm:cxn modelId="{40CEFE84-1BC6-4362-906C-22360B0853EC}" type="presParOf" srcId="{5A8AFE1A-20AA-4A9B-96D6-9128D8B0EBD3}" destId="{50C4D483-E0DE-4FD5-8805-04807DBE2AA2}" srcOrd="0" destOrd="0" presId="urn:microsoft.com/office/officeart/2005/8/layout/hierarchy6"/>
    <dgm:cxn modelId="{0D9AFD2D-8FCA-4D5A-9869-180FD072F81C}" type="presParOf" srcId="{5A8AFE1A-20AA-4A9B-96D6-9128D8B0EBD3}" destId="{72DED337-2C3B-47BA-8E18-7820D2D1FC6A}" srcOrd="1" destOrd="0" presId="urn:microsoft.com/office/officeart/2005/8/layout/hierarchy6"/>
    <dgm:cxn modelId="{B7D0B30F-52DE-4F26-933C-72C619392740}" type="presParOf" srcId="{49504DDC-C8E6-4001-BAD4-4436A51B6D84}" destId="{C05D1CB9-D4B9-42CD-A7E8-4DF41A319353}" srcOrd="4" destOrd="0" presId="urn:microsoft.com/office/officeart/2005/8/layout/hierarchy6"/>
    <dgm:cxn modelId="{D2013115-A393-4936-BAC2-DE7165045FBE}" type="presParOf" srcId="{49504DDC-C8E6-4001-BAD4-4436A51B6D84}" destId="{8C0AACB1-84BB-447F-8990-1FB1D48BF659}" srcOrd="5" destOrd="0" presId="urn:microsoft.com/office/officeart/2005/8/layout/hierarchy6"/>
    <dgm:cxn modelId="{D4783116-66B6-4329-A78B-D43C6E9B5EA5}" type="presParOf" srcId="{8C0AACB1-84BB-447F-8990-1FB1D48BF659}" destId="{2EA91430-6A94-491C-A703-24BB132102C7}" srcOrd="0" destOrd="0" presId="urn:microsoft.com/office/officeart/2005/8/layout/hierarchy6"/>
    <dgm:cxn modelId="{864E3863-94B7-483C-A245-C57ABE6C0B05}" type="presParOf" srcId="{8C0AACB1-84BB-447F-8990-1FB1D48BF659}" destId="{EEFA5420-DD60-4CE8-A73B-101936CC5125}" srcOrd="1" destOrd="0" presId="urn:microsoft.com/office/officeart/2005/8/layout/hierarchy6"/>
    <dgm:cxn modelId="{85079080-E47E-462C-A636-FFE66ADE6E70}" type="presParOf" srcId="{ED0BEF92-3779-45D1-B07E-C2F4EFB5402D}" destId="{6CCC775C-FC66-4C3D-BA63-8BBAEE6E6EF9}"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F331D8F-C108-46AD-B874-EDAF3B320BFB}" type="doc">
      <dgm:prSet loTypeId="urn:microsoft.com/office/officeart/2008/layout/PictureStrips" loCatId="picture" qsTypeId="urn:microsoft.com/office/officeart/2005/8/quickstyle/simple1" qsCatId="simple" csTypeId="urn:microsoft.com/office/officeart/2005/8/colors/accent0_3" csCatId="mainScheme" phldr="1"/>
      <dgm:spPr/>
      <dgm:t>
        <a:bodyPr/>
        <a:lstStyle/>
        <a:p>
          <a:endParaRPr lang="es-MX"/>
        </a:p>
      </dgm:t>
    </dgm:pt>
    <dgm:pt modelId="{AB58DC25-F55C-4987-BF55-3753BB9DC54C}">
      <dgm:prSet phldrT="[Texto]" custT="1"/>
      <dgm:spPr/>
      <dgm:t>
        <a:bodyPr/>
        <a:lstStyle/>
        <a:p>
          <a:pPr algn="ctr">
            <a:buNone/>
          </a:pPr>
          <a:r>
            <a:rPr lang="es-MX" sz="1600" b="1" dirty="0">
              <a:solidFill>
                <a:schemeClr val="bg2"/>
              </a:solidFill>
              <a:latin typeface="Roboto" panose="020B0604020202020204" charset="0"/>
              <a:ea typeface="Roboto" panose="020B0604020202020204" charset="0"/>
            </a:rPr>
            <a:t>Buses ISA</a:t>
          </a:r>
        </a:p>
      </dgm:t>
    </dgm:pt>
    <dgm:pt modelId="{0132A95A-F54F-4EB4-AD7D-C810078ED95E}" type="parTrans" cxnId="{323FD5E1-C1CD-472B-AC67-C45F9886F7AC}">
      <dgm:prSet/>
      <dgm:spPr/>
      <dgm:t>
        <a:bodyPr/>
        <a:lstStyle/>
        <a:p>
          <a:pPr algn="ctr"/>
          <a:endParaRPr lang="es-MX" sz="1600">
            <a:latin typeface="Roboto" panose="020B0604020202020204" charset="0"/>
            <a:ea typeface="Roboto" panose="020B0604020202020204" charset="0"/>
          </a:endParaRPr>
        </a:p>
      </dgm:t>
    </dgm:pt>
    <dgm:pt modelId="{EA785E19-92AD-4E45-8718-94F3379FCAB5}" type="sibTrans" cxnId="{323FD5E1-C1CD-472B-AC67-C45F9886F7AC}">
      <dgm:prSet/>
      <dgm:spPr/>
      <dgm:t>
        <a:bodyPr/>
        <a:lstStyle/>
        <a:p>
          <a:pPr algn="ctr"/>
          <a:endParaRPr lang="es-MX" sz="1600">
            <a:latin typeface="Roboto" panose="020B0604020202020204" charset="0"/>
            <a:ea typeface="Roboto" panose="020B0604020202020204" charset="0"/>
          </a:endParaRPr>
        </a:p>
      </dgm:t>
    </dgm:pt>
    <dgm:pt modelId="{C2EB1D6C-BFB9-4275-ADBB-B2FDF52D7FAC}">
      <dgm:prSet phldrT="[Texto]" custT="1"/>
      <dgm:spPr/>
      <dgm:t>
        <a:bodyPr/>
        <a:lstStyle/>
        <a:p>
          <a:pPr algn="ctr">
            <a:buFont typeface="Arial" panose="020B0604020202020204" pitchFamily="34" charset="0"/>
            <a:buChar char="•"/>
          </a:pPr>
          <a:r>
            <a:rPr lang="es-MX" sz="1600" dirty="0" err="1">
              <a:latin typeface="Roboto" panose="020B0604020202020204" charset="0"/>
              <a:ea typeface="Roboto" panose="020B0604020202020204" charset="0"/>
            </a:rPr>
            <a:t>Industry</a:t>
          </a:r>
          <a:r>
            <a:rPr lang="es-MX" sz="1600" dirty="0">
              <a:latin typeface="Roboto" panose="020B0604020202020204" charset="0"/>
              <a:ea typeface="Roboto" panose="020B0604020202020204" charset="0"/>
            </a:rPr>
            <a:t> Standard </a:t>
          </a:r>
          <a:r>
            <a:rPr lang="es-MX" sz="1600" dirty="0" err="1">
              <a:latin typeface="Roboto" panose="020B0604020202020204" charset="0"/>
              <a:ea typeface="Roboto" panose="020B0604020202020204" charset="0"/>
            </a:rPr>
            <a:t>Architecture</a:t>
          </a:r>
          <a:endParaRPr lang="es-MX" sz="1600" dirty="0">
            <a:latin typeface="Roboto" panose="020B0604020202020204" charset="0"/>
            <a:ea typeface="Roboto" panose="020B0604020202020204" charset="0"/>
          </a:endParaRPr>
        </a:p>
      </dgm:t>
    </dgm:pt>
    <dgm:pt modelId="{FD09DB22-5650-4CD8-B22B-E58C24B14A60}" type="parTrans" cxnId="{D928E4AF-841E-4FA7-8B00-8FA6C6FBA61D}">
      <dgm:prSet/>
      <dgm:spPr/>
      <dgm:t>
        <a:bodyPr/>
        <a:lstStyle/>
        <a:p>
          <a:pPr algn="ctr"/>
          <a:endParaRPr lang="es-MX" sz="1600">
            <a:latin typeface="Roboto" panose="020B0604020202020204" charset="0"/>
            <a:ea typeface="Roboto" panose="020B0604020202020204" charset="0"/>
          </a:endParaRPr>
        </a:p>
      </dgm:t>
    </dgm:pt>
    <dgm:pt modelId="{CF260575-0FCD-4EE0-8962-F6470FBFD9EB}" type="sibTrans" cxnId="{D928E4AF-841E-4FA7-8B00-8FA6C6FBA61D}">
      <dgm:prSet/>
      <dgm:spPr/>
      <dgm:t>
        <a:bodyPr/>
        <a:lstStyle/>
        <a:p>
          <a:pPr algn="ctr"/>
          <a:endParaRPr lang="es-MX" sz="1600">
            <a:latin typeface="Roboto" panose="020B0604020202020204" charset="0"/>
            <a:ea typeface="Roboto" panose="020B0604020202020204" charset="0"/>
          </a:endParaRPr>
        </a:p>
      </dgm:t>
    </dgm:pt>
    <dgm:pt modelId="{760F2CFA-D64E-4DEF-A394-123CC215BA13}">
      <dgm:prSet phldrT="[Texto]" custT="1"/>
      <dgm:spPr/>
      <dgm:t>
        <a:bodyPr/>
        <a:lstStyle/>
        <a:p>
          <a:pPr algn="ctr">
            <a:buNone/>
          </a:pPr>
          <a:r>
            <a:rPr lang="es-MX" sz="1600" b="1" dirty="0">
              <a:solidFill>
                <a:schemeClr val="bg2"/>
              </a:solidFill>
              <a:latin typeface="Roboto" panose="020B0604020202020204" charset="0"/>
              <a:ea typeface="Roboto" panose="020B0604020202020204" charset="0"/>
            </a:rPr>
            <a:t>Buses EISA</a:t>
          </a:r>
        </a:p>
      </dgm:t>
    </dgm:pt>
    <dgm:pt modelId="{142E0C58-3202-4249-A0F8-8620621829CE}" type="parTrans" cxnId="{4C6D37AD-BA29-494C-9E1A-3312DB95F19D}">
      <dgm:prSet/>
      <dgm:spPr/>
      <dgm:t>
        <a:bodyPr/>
        <a:lstStyle/>
        <a:p>
          <a:pPr algn="ctr"/>
          <a:endParaRPr lang="es-MX" sz="1600">
            <a:latin typeface="Roboto" panose="020B0604020202020204" charset="0"/>
            <a:ea typeface="Roboto" panose="020B0604020202020204" charset="0"/>
          </a:endParaRPr>
        </a:p>
      </dgm:t>
    </dgm:pt>
    <dgm:pt modelId="{688E7900-62D9-4335-8DFD-7242FDA7CE0F}" type="sibTrans" cxnId="{4C6D37AD-BA29-494C-9E1A-3312DB95F19D}">
      <dgm:prSet/>
      <dgm:spPr/>
      <dgm:t>
        <a:bodyPr/>
        <a:lstStyle/>
        <a:p>
          <a:pPr algn="ctr"/>
          <a:endParaRPr lang="es-MX" sz="1600">
            <a:latin typeface="Roboto" panose="020B0604020202020204" charset="0"/>
            <a:ea typeface="Roboto" panose="020B0604020202020204" charset="0"/>
          </a:endParaRPr>
        </a:p>
      </dgm:t>
    </dgm:pt>
    <dgm:pt modelId="{C136E617-A1B0-410C-84E8-3E5386B7CC49}">
      <dgm:prSet phldrT="[Texto]" custT="1"/>
      <dgm:spPr/>
      <dgm:t>
        <a:bodyPr/>
        <a:lstStyle/>
        <a:p>
          <a:pPr algn="ctr">
            <a:buNone/>
          </a:pPr>
          <a:r>
            <a:rPr lang="es-MX" sz="1600" b="1" dirty="0">
              <a:solidFill>
                <a:schemeClr val="bg2"/>
              </a:solidFill>
              <a:latin typeface="Roboto" panose="020B0604020202020204" charset="0"/>
              <a:ea typeface="Roboto" panose="020B0604020202020204" charset="0"/>
            </a:rPr>
            <a:t>Buses VESA</a:t>
          </a:r>
        </a:p>
      </dgm:t>
    </dgm:pt>
    <dgm:pt modelId="{1F5B956C-E302-47E5-9432-EF6F35B4FFFC}" type="parTrans" cxnId="{CA502A93-09C0-4657-8E22-003D3F412A70}">
      <dgm:prSet/>
      <dgm:spPr/>
      <dgm:t>
        <a:bodyPr/>
        <a:lstStyle/>
        <a:p>
          <a:pPr algn="ctr"/>
          <a:endParaRPr lang="es-MX" sz="1600">
            <a:latin typeface="Roboto" panose="020B0604020202020204" charset="0"/>
            <a:ea typeface="Roboto" panose="020B0604020202020204" charset="0"/>
          </a:endParaRPr>
        </a:p>
      </dgm:t>
    </dgm:pt>
    <dgm:pt modelId="{DDB41E80-115C-400A-AE92-65196A0FC64E}" type="sibTrans" cxnId="{CA502A93-09C0-4657-8E22-003D3F412A70}">
      <dgm:prSet/>
      <dgm:spPr/>
      <dgm:t>
        <a:bodyPr/>
        <a:lstStyle/>
        <a:p>
          <a:pPr algn="ctr"/>
          <a:endParaRPr lang="es-MX" sz="1600">
            <a:latin typeface="Roboto" panose="020B0604020202020204" charset="0"/>
            <a:ea typeface="Roboto" panose="020B0604020202020204" charset="0"/>
          </a:endParaRPr>
        </a:p>
      </dgm:t>
    </dgm:pt>
    <dgm:pt modelId="{330B1B74-E371-4C8F-9815-AD0A2161DC7C}">
      <dgm:prSet phldrT="[Texto]" custT="1"/>
      <dgm:spPr/>
      <dgm:t>
        <a:bodyPr/>
        <a:lstStyle/>
        <a:p>
          <a:pPr algn="ctr">
            <a:buFont typeface="Arial" panose="020B0604020202020204" pitchFamily="34" charset="0"/>
            <a:buChar char="•"/>
          </a:pPr>
          <a:r>
            <a:rPr lang="es-MX" sz="1600" dirty="0">
              <a:latin typeface="Roboto" panose="020B0604020202020204" charset="0"/>
              <a:ea typeface="Roboto" panose="020B0604020202020204" charset="0"/>
            </a:rPr>
            <a:t>Video Electronic Standard </a:t>
          </a:r>
          <a:r>
            <a:rPr lang="es-MX" sz="1600" dirty="0" err="1">
              <a:latin typeface="Roboto" panose="020B0604020202020204" charset="0"/>
              <a:ea typeface="Roboto" panose="020B0604020202020204" charset="0"/>
            </a:rPr>
            <a:t>Asociation</a:t>
          </a:r>
          <a:endParaRPr lang="es-MX" sz="1600" dirty="0">
            <a:latin typeface="Roboto" panose="020B0604020202020204" charset="0"/>
            <a:ea typeface="Roboto" panose="020B0604020202020204" charset="0"/>
          </a:endParaRPr>
        </a:p>
      </dgm:t>
    </dgm:pt>
    <dgm:pt modelId="{DBB074B5-FF07-4134-B2DB-D729C7151ABD}" type="parTrans" cxnId="{105C7289-C88B-4112-8EAA-5D84C9D581A7}">
      <dgm:prSet/>
      <dgm:spPr/>
      <dgm:t>
        <a:bodyPr/>
        <a:lstStyle/>
        <a:p>
          <a:pPr algn="ctr"/>
          <a:endParaRPr lang="es-MX" sz="1600">
            <a:latin typeface="Roboto" panose="020B0604020202020204" charset="0"/>
            <a:ea typeface="Roboto" panose="020B0604020202020204" charset="0"/>
          </a:endParaRPr>
        </a:p>
      </dgm:t>
    </dgm:pt>
    <dgm:pt modelId="{2AFC64A9-D6A6-40AD-BD40-59899AD5A039}" type="sibTrans" cxnId="{105C7289-C88B-4112-8EAA-5D84C9D581A7}">
      <dgm:prSet/>
      <dgm:spPr/>
      <dgm:t>
        <a:bodyPr/>
        <a:lstStyle/>
        <a:p>
          <a:pPr algn="ctr"/>
          <a:endParaRPr lang="es-MX" sz="1600">
            <a:latin typeface="Roboto" panose="020B0604020202020204" charset="0"/>
            <a:ea typeface="Roboto" panose="020B0604020202020204" charset="0"/>
          </a:endParaRPr>
        </a:p>
      </dgm:t>
    </dgm:pt>
    <dgm:pt modelId="{9270AFDB-08F8-4F84-BE44-4FAE233860E6}">
      <dgm:prSet phldrT="[Texto]" custT="1"/>
      <dgm:spPr/>
      <dgm:t>
        <a:bodyPr/>
        <a:lstStyle/>
        <a:p>
          <a:pPr algn="ctr"/>
          <a:r>
            <a:rPr lang="es-MX" sz="1600" b="1" dirty="0">
              <a:solidFill>
                <a:schemeClr val="bg2"/>
              </a:solidFill>
              <a:latin typeface="Roboto" panose="020B0604020202020204" charset="0"/>
              <a:ea typeface="Roboto" panose="020B0604020202020204" charset="0"/>
            </a:rPr>
            <a:t>Buses PCI</a:t>
          </a:r>
        </a:p>
      </dgm:t>
    </dgm:pt>
    <dgm:pt modelId="{91BAB0EB-1832-4F5C-BE80-FD0B1339CDD9}" type="parTrans" cxnId="{DB57A078-1B2D-45BB-8892-CE3099BC9B1E}">
      <dgm:prSet/>
      <dgm:spPr/>
      <dgm:t>
        <a:bodyPr/>
        <a:lstStyle/>
        <a:p>
          <a:pPr algn="ctr"/>
          <a:endParaRPr lang="es-MX" sz="1600">
            <a:latin typeface="Roboto" panose="020B0604020202020204" charset="0"/>
            <a:ea typeface="Roboto" panose="020B0604020202020204" charset="0"/>
          </a:endParaRPr>
        </a:p>
      </dgm:t>
    </dgm:pt>
    <dgm:pt modelId="{BDB71E23-6110-4A92-85AE-7E7A521A9C02}" type="sibTrans" cxnId="{DB57A078-1B2D-45BB-8892-CE3099BC9B1E}">
      <dgm:prSet/>
      <dgm:spPr/>
      <dgm:t>
        <a:bodyPr/>
        <a:lstStyle/>
        <a:p>
          <a:pPr algn="ctr"/>
          <a:endParaRPr lang="es-MX" sz="1600">
            <a:latin typeface="Roboto" panose="020B0604020202020204" charset="0"/>
            <a:ea typeface="Roboto" panose="020B0604020202020204" charset="0"/>
          </a:endParaRPr>
        </a:p>
      </dgm:t>
    </dgm:pt>
    <dgm:pt modelId="{C418B722-D298-43F7-A8FA-23FAA77ADB74}">
      <dgm:prSet custT="1"/>
      <dgm:spPr/>
      <dgm:t>
        <a:bodyPr/>
        <a:lstStyle/>
        <a:p>
          <a:pPr algn="ctr"/>
          <a:r>
            <a:rPr lang="es-MX" sz="1600" b="1" dirty="0">
              <a:solidFill>
                <a:schemeClr val="bg2"/>
              </a:solidFill>
              <a:latin typeface="Roboto" panose="020B0604020202020204" charset="0"/>
              <a:ea typeface="Roboto" panose="020B0604020202020204" charset="0"/>
            </a:rPr>
            <a:t>Buses AGP</a:t>
          </a:r>
        </a:p>
      </dgm:t>
    </dgm:pt>
    <dgm:pt modelId="{1A62DD86-181D-4DB5-90A4-3763A30B8F40}" type="parTrans" cxnId="{03AFB16C-1368-4001-9454-0FBB0AADF137}">
      <dgm:prSet/>
      <dgm:spPr/>
      <dgm:t>
        <a:bodyPr/>
        <a:lstStyle/>
        <a:p>
          <a:pPr algn="ctr"/>
          <a:endParaRPr lang="es-MX" sz="1600">
            <a:latin typeface="Roboto" panose="020B0604020202020204" charset="0"/>
            <a:ea typeface="Roboto" panose="020B0604020202020204" charset="0"/>
          </a:endParaRPr>
        </a:p>
      </dgm:t>
    </dgm:pt>
    <dgm:pt modelId="{E4F98B29-F721-4D2F-865F-0A933ACA7162}" type="sibTrans" cxnId="{03AFB16C-1368-4001-9454-0FBB0AADF137}">
      <dgm:prSet/>
      <dgm:spPr/>
      <dgm:t>
        <a:bodyPr/>
        <a:lstStyle/>
        <a:p>
          <a:pPr algn="ctr"/>
          <a:endParaRPr lang="es-MX" sz="1600">
            <a:latin typeface="Roboto" panose="020B0604020202020204" charset="0"/>
            <a:ea typeface="Roboto" panose="020B0604020202020204" charset="0"/>
          </a:endParaRPr>
        </a:p>
      </dgm:t>
    </dgm:pt>
    <dgm:pt modelId="{048EE37E-C408-45A1-B7FE-91C578D6060A}">
      <dgm:prSet custT="1"/>
      <dgm:spPr/>
      <dgm:t>
        <a:bodyPr/>
        <a:lstStyle/>
        <a:p>
          <a:pPr algn="ctr"/>
          <a:r>
            <a:rPr lang="es-MX" sz="1600" dirty="0" err="1">
              <a:latin typeface="Roboto" panose="020B0604020202020204" charset="0"/>
              <a:ea typeface="Roboto" panose="020B0604020202020204" charset="0"/>
            </a:rPr>
            <a:t>Peripheral</a:t>
          </a:r>
          <a:r>
            <a:rPr lang="es-MX" sz="1600" dirty="0">
              <a:latin typeface="Roboto" panose="020B0604020202020204" charset="0"/>
              <a:ea typeface="Roboto" panose="020B0604020202020204" charset="0"/>
            </a:rPr>
            <a:t> </a:t>
          </a:r>
          <a:r>
            <a:rPr lang="es-MX" sz="1600" dirty="0" err="1">
              <a:latin typeface="Roboto" panose="020B0604020202020204" charset="0"/>
              <a:ea typeface="Roboto" panose="020B0604020202020204" charset="0"/>
            </a:rPr>
            <a:t>Component</a:t>
          </a:r>
          <a:r>
            <a:rPr lang="es-MX" sz="1600" dirty="0">
              <a:latin typeface="Roboto" panose="020B0604020202020204" charset="0"/>
              <a:ea typeface="Roboto" panose="020B0604020202020204" charset="0"/>
            </a:rPr>
            <a:t> </a:t>
          </a:r>
          <a:r>
            <a:rPr lang="es-MX" sz="1600" dirty="0" err="1">
              <a:latin typeface="Roboto" panose="020B0604020202020204" charset="0"/>
              <a:ea typeface="Roboto" panose="020B0604020202020204" charset="0"/>
            </a:rPr>
            <a:t>Interconect</a:t>
          </a:r>
          <a:endParaRPr lang="es-MX" sz="1600" dirty="0">
            <a:latin typeface="Roboto" panose="020B0604020202020204" charset="0"/>
            <a:ea typeface="Roboto" panose="020B0604020202020204" charset="0"/>
          </a:endParaRPr>
        </a:p>
      </dgm:t>
    </dgm:pt>
    <dgm:pt modelId="{8E90FD46-D1BB-4563-9C16-5AC7DAC80955}" type="parTrans" cxnId="{CEA6E59B-4186-46A0-A2BF-396897BC22FE}">
      <dgm:prSet/>
      <dgm:spPr/>
      <dgm:t>
        <a:bodyPr/>
        <a:lstStyle/>
        <a:p>
          <a:pPr algn="ctr"/>
          <a:endParaRPr lang="es-MX" sz="1600">
            <a:latin typeface="Roboto" panose="020B0604020202020204" charset="0"/>
            <a:ea typeface="Roboto" panose="020B0604020202020204" charset="0"/>
          </a:endParaRPr>
        </a:p>
      </dgm:t>
    </dgm:pt>
    <dgm:pt modelId="{A40830A8-C992-46CF-B547-340DF5CF225A}" type="sibTrans" cxnId="{CEA6E59B-4186-46A0-A2BF-396897BC22FE}">
      <dgm:prSet/>
      <dgm:spPr/>
      <dgm:t>
        <a:bodyPr/>
        <a:lstStyle/>
        <a:p>
          <a:pPr algn="ctr"/>
          <a:endParaRPr lang="es-MX" sz="1600">
            <a:latin typeface="Roboto" panose="020B0604020202020204" charset="0"/>
            <a:ea typeface="Roboto" panose="020B0604020202020204" charset="0"/>
          </a:endParaRPr>
        </a:p>
      </dgm:t>
    </dgm:pt>
    <dgm:pt modelId="{BAFA9FAB-F295-431F-B65D-29B84B69F9A1}">
      <dgm:prSet custT="1"/>
      <dgm:spPr/>
      <dgm:t>
        <a:bodyPr/>
        <a:lstStyle/>
        <a:p>
          <a:pPr algn="ctr"/>
          <a:r>
            <a:rPr lang="es-MX" sz="1600" dirty="0">
              <a:solidFill>
                <a:schemeClr val="bg2"/>
              </a:solidFill>
              <a:latin typeface="Roboto" panose="020B0604020202020204" charset="0"/>
              <a:ea typeface="Roboto" panose="020B0604020202020204" charset="0"/>
            </a:rPr>
            <a:t>Buses PCMCIA</a:t>
          </a:r>
        </a:p>
      </dgm:t>
    </dgm:pt>
    <dgm:pt modelId="{E58569FF-AB76-4319-8587-4FB442CDDB25}" type="parTrans" cxnId="{FC971F19-DD1B-4F9B-8547-B64CB4686829}">
      <dgm:prSet/>
      <dgm:spPr/>
      <dgm:t>
        <a:bodyPr/>
        <a:lstStyle/>
        <a:p>
          <a:pPr algn="ctr"/>
          <a:endParaRPr lang="es-MX" sz="1600">
            <a:latin typeface="Roboto" panose="020B0604020202020204" charset="0"/>
            <a:ea typeface="Roboto" panose="020B0604020202020204" charset="0"/>
          </a:endParaRPr>
        </a:p>
      </dgm:t>
    </dgm:pt>
    <dgm:pt modelId="{8199505E-0878-43E0-BD2A-E0241A0FD04D}" type="sibTrans" cxnId="{FC971F19-DD1B-4F9B-8547-B64CB4686829}">
      <dgm:prSet/>
      <dgm:spPr/>
      <dgm:t>
        <a:bodyPr/>
        <a:lstStyle/>
        <a:p>
          <a:pPr algn="ctr"/>
          <a:endParaRPr lang="es-MX" sz="1600">
            <a:latin typeface="Roboto" panose="020B0604020202020204" charset="0"/>
            <a:ea typeface="Roboto" panose="020B0604020202020204" charset="0"/>
          </a:endParaRPr>
        </a:p>
      </dgm:t>
    </dgm:pt>
    <dgm:pt modelId="{C1DFB2A2-5205-4DE4-BCF0-9814FEBF5E98}">
      <dgm:prSet custT="1"/>
      <dgm:spPr/>
      <dgm:t>
        <a:bodyPr/>
        <a:lstStyle/>
        <a:p>
          <a:pPr algn="ctr"/>
          <a:r>
            <a:rPr lang="es-MX" sz="1600" dirty="0" err="1">
              <a:latin typeface="Roboto" panose="020B0604020202020204" charset="0"/>
              <a:ea typeface="Roboto" panose="020B0604020202020204" charset="0"/>
            </a:rPr>
            <a:t>Advanced</a:t>
          </a:r>
          <a:r>
            <a:rPr lang="es-MX" sz="1600" dirty="0">
              <a:latin typeface="Roboto" panose="020B0604020202020204" charset="0"/>
              <a:ea typeface="Roboto" panose="020B0604020202020204" charset="0"/>
            </a:rPr>
            <a:t> </a:t>
          </a:r>
          <a:r>
            <a:rPr lang="es-MX" sz="1600" dirty="0" err="1">
              <a:latin typeface="Roboto" panose="020B0604020202020204" charset="0"/>
              <a:ea typeface="Roboto" panose="020B0604020202020204" charset="0"/>
            </a:rPr>
            <a:t>Graphics</a:t>
          </a:r>
          <a:r>
            <a:rPr lang="es-MX" sz="1600" dirty="0">
              <a:latin typeface="Roboto" panose="020B0604020202020204" charset="0"/>
              <a:ea typeface="Roboto" panose="020B0604020202020204" charset="0"/>
            </a:rPr>
            <a:t> Port</a:t>
          </a:r>
        </a:p>
      </dgm:t>
    </dgm:pt>
    <dgm:pt modelId="{B933A9A8-FEF2-472B-828B-D46981955CDC}" type="parTrans" cxnId="{04F534C5-1769-48F3-A7DF-F1AF1C384CD4}">
      <dgm:prSet/>
      <dgm:spPr/>
      <dgm:t>
        <a:bodyPr/>
        <a:lstStyle/>
        <a:p>
          <a:pPr algn="ctr"/>
          <a:endParaRPr lang="es-MX" sz="1600">
            <a:latin typeface="Roboto" panose="020B0604020202020204" charset="0"/>
            <a:ea typeface="Roboto" panose="020B0604020202020204" charset="0"/>
          </a:endParaRPr>
        </a:p>
      </dgm:t>
    </dgm:pt>
    <dgm:pt modelId="{85FEFBFE-55F2-4080-9620-DE23FEE6C777}" type="sibTrans" cxnId="{04F534C5-1769-48F3-A7DF-F1AF1C384CD4}">
      <dgm:prSet/>
      <dgm:spPr/>
      <dgm:t>
        <a:bodyPr/>
        <a:lstStyle/>
        <a:p>
          <a:pPr algn="ctr"/>
          <a:endParaRPr lang="es-MX" sz="1600">
            <a:latin typeface="Roboto" panose="020B0604020202020204" charset="0"/>
            <a:ea typeface="Roboto" panose="020B0604020202020204" charset="0"/>
          </a:endParaRPr>
        </a:p>
      </dgm:t>
    </dgm:pt>
    <dgm:pt modelId="{0A65D742-5F82-427D-AF09-05C538E4DB4C}">
      <dgm:prSet custT="1"/>
      <dgm:spPr/>
      <dgm:t>
        <a:bodyPr/>
        <a:lstStyle/>
        <a:p>
          <a:pPr algn="ctr"/>
          <a:r>
            <a:rPr lang="es-MX" sz="1600" dirty="0" err="1">
              <a:latin typeface="Roboto" panose="020B0604020202020204" charset="0"/>
              <a:ea typeface="Roboto" panose="020B0604020202020204" charset="0"/>
            </a:rPr>
            <a:t>CardBus</a:t>
          </a:r>
          <a:r>
            <a:rPr lang="es-MX" sz="1600" dirty="0">
              <a:latin typeface="Roboto" panose="020B0604020202020204" charset="0"/>
              <a:ea typeface="Roboto" panose="020B0604020202020204" charset="0"/>
            </a:rPr>
            <a:t> y PC </a:t>
          </a:r>
          <a:r>
            <a:rPr lang="es-MX" sz="1600" dirty="0" err="1">
              <a:latin typeface="Roboto" panose="020B0604020202020204" charset="0"/>
              <a:ea typeface="Roboto" panose="020B0604020202020204" charset="0"/>
            </a:rPr>
            <a:t>Card</a:t>
          </a:r>
          <a:endParaRPr lang="es-MX" sz="1600" dirty="0">
            <a:latin typeface="Roboto" panose="020B0604020202020204" charset="0"/>
            <a:ea typeface="Roboto" panose="020B0604020202020204" charset="0"/>
          </a:endParaRPr>
        </a:p>
      </dgm:t>
    </dgm:pt>
    <dgm:pt modelId="{A3EAC75F-BED7-4EC4-ACA5-8575A0393213}" type="parTrans" cxnId="{71C3DB4A-D131-469C-A22D-8D8CC5F0DB39}">
      <dgm:prSet/>
      <dgm:spPr/>
      <dgm:t>
        <a:bodyPr/>
        <a:lstStyle/>
        <a:p>
          <a:pPr algn="ctr"/>
          <a:endParaRPr lang="es-MX" sz="1600">
            <a:latin typeface="Roboto" panose="020B0604020202020204" charset="0"/>
            <a:ea typeface="Roboto" panose="020B0604020202020204" charset="0"/>
          </a:endParaRPr>
        </a:p>
      </dgm:t>
    </dgm:pt>
    <dgm:pt modelId="{68B4767E-AE9D-468E-BEC2-0BF4A70A43EA}" type="sibTrans" cxnId="{71C3DB4A-D131-469C-A22D-8D8CC5F0DB39}">
      <dgm:prSet/>
      <dgm:spPr/>
      <dgm:t>
        <a:bodyPr/>
        <a:lstStyle/>
        <a:p>
          <a:pPr algn="ctr"/>
          <a:endParaRPr lang="es-MX" sz="1600">
            <a:latin typeface="Roboto" panose="020B0604020202020204" charset="0"/>
            <a:ea typeface="Roboto" panose="020B0604020202020204" charset="0"/>
          </a:endParaRPr>
        </a:p>
      </dgm:t>
    </dgm:pt>
    <dgm:pt modelId="{8E70AF5E-E54B-455B-BAEB-B79BEEE7C0CB}">
      <dgm:prSet phldrT="[Texto]" custT="1"/>
      <dgm:spPr/>
      <dgm:t>
        <a:bodyPr/>
        <a:lstStyle/>
        <a:p>
          <a:pPr algn="ctr">
            <a:buFont typeface="Arial" panose="020B0604020202020204" pitchFamily="34" charset="0"/>
            <a:buChar char="•"/>
          </a:pPr>
          <a:r>
            <a:rPr lang="es-MX" sz="1600" dirty="0">
              <a:latin typeface="Roboto" panose="020B0604020202020204" charset="0"/>
              <a:ea typeface="Roboto" panose="020B0604020202020204" charset="0"/>
            </a:rPr>
            <a:t>Extended </a:t>
          </a:r>
          <a:r>
            <a:rPr lang="es-MX" sz="1600" dirty="0" err="1">
              <a:latin typeface="Roboto" panose="020B0604020202020204" charset="0"/>
              <a:ea typeface="Roboto" panose="020B0604020202020204" charset="0"/>
            </a:rPr>
            <a:t>Industry</a:t>
          </a:r>
          <a:r>
            <a:rPr lang="es-MX" sz="1600" dirty="0">
              <a:latin typeface="Roboto" panose="020B0604020202020204" charset="0"/>
              <a:ea typeface="Roboto" panose="020B0604020202020204" charset="0"/>
            </a:rPr>
            <a:t> Standard </a:t>
          </a:r>
          <a:r>
            <a:rPr lang="es-MX" sz="1600" dirty="0" err="1">
              <a:latin typeface="Roboto" panose="020B0604020202020204" charset="0"/>
              <a:ea typeface="Roboto" panose="020B0604020202020204" charset="0"/>
            </a:rPr>
            <a:t>Architecture</a:t>
          </a:r>
          <a:endParaRPr lang="es-MX" sz="1600" dirty="0">
            <a:latin typeface="Roboto" panose="020B0604020202020204" charset="0"/>
            <a:ea typeface="Roboto" panose="020B0604020202020204" charset="0"/>
          </a:endParaRPr>
        </a:p>
      </dgm:t>
    </dgm:pt>
    <dgm:pt modelId="{602EAE02-4433-4F0D-86D2-02CAE45E3E8A}" type="sibTrans" cxnId="{4520A58E-F9B1-4792-8620-F88FD54B32E2}">
      <dgm:prSet/>
      <dgm:spPr/>
      <dgm:t>
        <a:bodyPr/>
        <a:lstStyle/>
        <a:p>
          <a:pPr algn="ctr"/>
          <a:endParaRPr lang="es-MX" sz="1600">
            <a:latin typeface="Roboto" panose="020B0604020202020204" charset="0"/>
            <a:ea typeface="Roboto" panose="020B0604020202020204" charset="0"/>
          </a:endParaRPr>
        </a:p>
      </dgm:t>
    </dgm:pt>
    <dgm:pt modelId="{41F60B9A-829F-4033-9D39-4141DD9FAA18}" type="parTrans" cxnId="{4520A58E-F9B1-4792-8620-F88FD54B32E2}">
      <dgm:prSet/>
      <dgm:spPr/>
      <dgm:t>
        <a:bodyPr/>
        <a:lstStyle/>
        <a:p>
          <a:pPr algn="ctr"/>
          <a:endParaRPr lang="es-MX" sz="1600">
            <a:latin typeface="Roboto" panose="020B0604020202020204" charset="0"/>
            <a:ea typeface="Roboto" panose="020B0604020202020204" charset="0"/>
          </a:endParaRPr>
        </a:p>
      </dgm:t>
    </dgm:pt>
    <dgm:pt modelId="{31C71F8D-97BD-4D19-AA58-81D22EDE56CA}">
      <dgm:prSet phldrT="[Texto]" custT="1"/>
      <dgm:spPr/>
      <dgm:t>
        <a:bodyPr/>
        <a:lstStyle/>
        <a:p>
          <a:pPr algn="ctr">
            <a:buFont typeface="Arial" panose="020B0604020202020204" pitchFamily="34" charset="0"/>
            <a:buNone/>
          </a:pPr>
          <a:endParaRPr lang="es-MX" sz="1600" dirty="0">
            <a:latin typeface="Roboto" panose="020B0604020202020204" charset="0"/>
            <a:ea typeface="Roboto" panose="020B0604020202020204" charset="0"/>
          </a:endParaRPr>
        </a:p>
      </dgm:t>
    </dgm:pt>
    <dgm:pt modelId="{76719BA1-D4B9-4E83-A18F-465D9FA91181}" type="sibTrans" cxnId="{F3A973CD-D78F-4C0A-9C8E-C0DD83B3835B}">
      <dgm:prSet/>
      <dgm:spPr/>
      <dgm:t>
        <a:bodyPr/>
        <a:lstStyle/>
        <a:p>
          <a:endParaRPr lang="es-MX" sz="1600"/>
        </a:p>
      </dgm:t>
    </dgm:pt>
    <dgm:pt modelId="{72047AF2-EDEB-46D3-8FFB-A240259F9501}" type="parTrans" cxnId="{F3A973CD-D78F-4C0A-9C8E-C0DD83B3835B}">
      <dgm:prSet/>
      <dgm:spPr/>
      <dgm:t>
        <a:bodyPr/>
        <a:lstStyle/>
        <a:p>
          <a:endParaRPr lang="es-MX" sz="1600"/>
        </a:p>
      </dgm:t>
    </dgm:pt>
    <dgm:pt modelId="{373E69E2-8F50-45A9-9C13-3BA379539636}" type="pres">
      <dgm:prSet presAssocID="{2F331D8F-C108-46AD-B874-EDAF3B320BFB}" presName="Name0" presStyleCnt="0">
        <dgm:presLayoutVars>
          <dgm:dir/>
          <dgm:resizeHandles val="exact"/>
        </dgm:presLayoutVars>
      </dgm:prSet>
      <dgm:spPr/>
    </dgm:pt>
    <dgm:pt modelId="{4F79CCA3-FE8F-4F13-A524-B36B238DE370}" type="pres">
      <dgm:prSet presAssocID="{AB58DC25-F55C-4987-BF55-3753BB9DC54C}" presName="composite" presStyleCnt="0"/>
      <dgm:spPr/>
    </dgm:pt>
    <dgm:pt modelId="{CFD29C5D-204D-4A13-87E7-0854E3129036}" type="pres">
      <dgm:prSet presAssocID="{AB58DC25-F55C-4987-BF55-3753BB9DC54C}" presName="rect1" presStyleLbl="trAlignAcc1" presStyleIdx="0" presStyleCnt="6" custScaleX="94881">
        <dgm:presLayoutVars>
          <dgm:bulletEnabled val="1"/>
        </dgm:presLayoutVars>
      </dgm:prSet>
      <dgm:spPr/>
    </dgm:pt>
    <dgm:pt modelId="{36BBAF36-5481-49CF-A9D8-87A29D1F59AC}" type="pres">
      <dgm:prSet presAssocID="{AB58DC25-F55C-4987-BF55-3753BB9DC54C}" presName="rect2" presStyleLbl="fgImgPlace1" presStyleIdx="0" presStyleCnt="6" custScaleX="146450"/>
      <dgm:spPr>
        <a:blipFill>
          <a:blip xmlns:r="http://schemas.openxmlformats.org/officeDocument/2006/relationships" r:embed="rId1">
            <a:extLst>
              <a:ext uri="{28A0092B-C50C-407E-A947-70E740481C1C}">
                <a14:useLocalDpi xmlns:a14="http://schemas.microsoft.com/office/drawing/2010/main" val="0"/>
              </a:ext>
            </a:extLst>
          </a:blip>
          <a:srcRect/>
          <a:stretch>
            <a:fillRect l="-83000" r="-83000"/>
          </a:stretch>
        </a:blipFill>
        <a:effectLst>
          <a:glow rad="31750">
            <a:schemeClr val="bg2"/>
          </a:glow>
        </a:effectLst>
      </dgm:spPr>
    </dgm:pt>
    <dgm:pt modelId="{8AB0A26E-6C82-4054-B3FE-8CC6B0B32590}" type="pres">
      <dgm:prSet presAssocID="{EA785E19-92AD-4E45-8718-94F3379FCAB5}" presName="sibTrans" presStyleCnt="0"/>
      <dgm:spPr/>
    </dgm:pt>
    <dgm:pt modelId="{7A5928D5-6CC4-4BC4-9EFF-960A1971F4E0}" type="pres">
      <dgm:prSet presAssocID="{760F2CFA-D64E-4DEF-A394-123CC215BA13}" presName="composite" presStyleCnt="0"/>
      <dgm:spPr/>
    </dgm:pt>
    <dgm:pt modelId="{C052873A-06C3-45D8-89C7-4B9866BAB18D}" type="pres">
      <dgm:prSet presAssocID="{760F2CFA-D64E-4DEF-A394-123CC215BA13}" presName="rect1" presStyleLbl="trAlignAcc1" presStyleIdx="1" presStyleCnt="6" custScaleX="94881">
        <dgm:presLayoutVars>
          <dgm:bulletEnabled val="1"/>
        </dgm:presLayoutVars>
      </dgm:prSet>
      <dgm:spPr/>
    </dgm:pt>
    <dgm:pt modelId="{CAB1C9CD-6FA9-4B5C-920A-4A0123DD8F2D}" type="pres">
      <dgm:prSet presAssocID="{760F2CFA-D64E-4DEF-A394-123CC215BA13}" presName="rect2" presStyleLbl="fgImgPlace1" presStyleIdx="1" presStyleCnt="6" custScaleX="146450"/>
      <dgm:spPr>
        <a:blipFill>
          <a:blip xmlns:r="http://schemas.openxmlformats.org/officeDocument/2006/relationships" r:embed="rId2"/>
          <a:srcRect/>
          <a:stretch>
            <a:fillRect t="-3000" b="-3000"/>
          </a:stretch>
        </a:blipFill>
        <a:effectLst>
          <a:glow rad="31750">
            <a:schemeClr val="bg2"/>
          </a:glow>
        </a:effectLst>
      </dgm:spPr>
    </dgm:pt>
    <dgm:pt modelId="{FC9FB590-58AC-4F93-9AED-96034154EAD9}" type="pres">
      <dgm:prSet presAssocID="{688E7900-62D9-4335-8DFD-7242FDA7CE0F}" presName="sibTrans" presStyleCnt="0"/>
      <dgm:spPr/>
    </dgm:pt>
    <dgm:pt modelId="{4BDCDFE6-0B8E-4CF6-AB98-61A6E312C5F0}" type="pres">
      <dgm:prSet presAssocID="{C136E617-A1B0-410C-84E8-3E5386B7CC49}" presName="composite" presStyleCnt="0"/>
      <dgm:spPr/>
    </dgm:pt>
    <dgm:pt modelId="{9C885F40-7D2B-4106-9D33-BDCD091783AB}" type="pres">
      <dgm:prSet presAssocID="{C136E617-A1B0-410C-84E8-3E5386B7CC49}" presName="rect1" presStyleLbl="trAlignAcc1" presStyleIdx="2" presStyleCnt="6" custScaleX="94881">
        <dgm:presLayoutVars>
          <dgm:bulletEnabled val="1"/>
        </dgm:presLayoutVars>
      </dgm:prSet>
      <dgm:spPr/>
    </dgm:pt>
    <dgm:pt modelId="{04FF15A7-FA88-43C0-B12F-D3305E1E5EEB}" type="pres">
      <dgm:prSet presAssocID="{C136E617-A1B0-410C-84E8-3E5386B7CC49}" presName="rect2" presStyleLbl="fgImgPlace1" presStyleIdx="2" presStyleCnt="6" custScaleX="146450"/>
      <dgm:spPr>
        <a:blipFill>
          <a:blip xmlns:r="http://schemas.openxmlformats.org/officeDocument/2006/relationships" r:embed="rId3">
            <a:extLst>
              <a:ext uri="{28A0092B-C50C-407E-A947-70E740481C1C}">
                <a14:useLocalDpi xmlns:a14="http://schemas.microsoft.com/office/drawing/2010/main" val="0"/>
              </a:ext>
            </a:extLst>
          </a:blip>
          <a:srcRect/>
          <a:stretch>
            <a:fillRect l="-28000" r="-28000"/>
          </a:stretch>
        </a:blipFill>
        <a:effectLst>
          <a:glow rad="31750">
            <a:schemeClr val="bg2"/>
          </a:glow>
        </a:effectLst>
      </dgm:spPr>
    </dgm:pt>
    <dgm:pt modelId="{E1526B3D-FE6B-480C-BA89-1B43F645C554}" type="pres">
      <dgm:prSet presAssocID="{DDB41E80-115C-400A-AE92-65196A0FC64E}" presName="sibTrans" presStyleCnt="0"/>
      <dgm:spPr/>
    </dgm:pt>
    <dgm:pt modelId="{0EAE4FB7-60EE-4E6F-8AA7-4CAFF06B4821}" type="pres">
      <dgm:prSet presAssocID="{9270AFDB-08F8-4F84-BE44-4FAE233860E6}" presName="composite" presStyleCnt="0"/>
      <dgm:spPr/>
    </dgm:pt>
    <dgm:pt modelId="{ACB52DFF-66E6-43AB-81F6-66BE980B2E96}" type="pres">
      <dgm:prSet presAssocID="{9270AFDB-08F8-4F84-BE44-4FAE233860E6}" presName="rect1" presStyleLbl="trAlignAcc1" presStyleIdx="3" presStyleCnt="6" custScaleX="94881">
        <dgm:presLayoutVars>
          <dgm:bulletEnabled val="1"/>
        </dgm:presLayoutVars>
      </dgm:prSet>
      <dgm:spPr/>
    </dgm:pt>
    <dgm:pt modelId="{917674AD-8963-49AB-A6BE-BDB060AAE690}" type="pres">
      <dgm:prSet presAssocID="{9270AFDB-08F8-4F84-BE44-4FAE233860E6}" presName="rect2" presStyleLbl="fgImgPlace1" presStyleIdx="3" presStyleCnt="6" custScaleX="146450"/>
      <dgm:spPr>
        <a:blipFill>
          <a:blip xmlns:r="http://schemas.openxmlformats.org/officeDocument/2006/relationships" r:embed="rId4">
            <a:extLst>
              <a:ext uri="{28A0092B-C50C-407E-A947-70E740481C1C}">
                <a14:useLocalDpi xmlns:a14="http://schemas.microsoft.com/office/drawing/2010/main" val="0"/>
              </a:ext>
            </a:extLst>
          </a:blip>
          <a:srcRect/>
          <a:stretch>
            <a:fillRect l="-22000" r="-22000"/>
          </a:stretch>
        </a:blipFill>
        <a:effectLst>
          <a:glow rad="31750">
            <a:schemeClr val="bg2"/>
          </a:glow>
        </a:effectLst>
      </dgm:spPr>
    </dgm:pt>
    <dgm:pt modelId="{010F62CE-0DC4-43BD-8873-5B4246761DA9}" type="pres">
      <dgm:prSet presAssocID="{BDB71E23-6110-4A92-85AE-7E7A521A9C02}" presName="sibTrans" presStyleCnt="0"/>
      <dgm:spPr/>
    </dgm:pt>
    <dgm:pt modelId="{62995515-9717-4624-B4C4-9012303DBCD7}" type="pres">
      <dgm:prSet presAssocID="{C418B722-D298-43F7-A8FA-23FAA77ADB74}" presName="composite" presStyleCnt="0"/>
      <dgm:spPr/>
    </dgm:pt>
    <dgm:pt modelId="{6EEBDF99-806A-47C4-AD56-BFEDB4B6BA63}" type="pres">
      <dgm:prSet presAssocID="{C418B722-D298-43F7-A8FA-23FAA77ADB74}" presName="rect1" presStyleLbl="trAlignAcc1" presStyleIdx="4" presStyleCnt="6" custScaleX="94881">
        <dgm:presLayoutVars>
          <dgm:bulletEnabled val="1"/>
        </dgm:presLayoutVars>
      </dgm:prSet>
      <dgm:spPr/>
    </dgm:pt>
    <dgm:pt modelId="{F839E37F-F3DB-4C43-B632-75C0B481E4AA}" type="pres">
      <dgm:prSet presAssocID="{C418B722-D298-43F7-A8FA-23FAA77ADB74}" presName="rect2" presStyleLbl="fgImgPlace1" presStyleIdx="4" presStyleCnt="6" custScaleX="146450"/>
      <dgm:spPr>
        <a:blipFill>
          <a:blip xmlns:r="http://schemas.openxmlformats.org/officeDocument/2006/relationships" r:embed="rId5">
            <a:extLst>
              <a:ext uri="{28A0092B-C50C-407E-A947-70E740481C1C}">
                <a14:useLocalDpi xmlns:a14="http://schemas.microsoft.com/office/drawing/2010/main" val="0"/>
              </a:ext>
            </a:extLst>
          </a:blip>
          <a:srcRect/>
          <a:stretch>
            <a:fillRect l="-18000" r="-18000"/>
          </a:stretch>
        </a:blipFill>
        <a:effectLst>
          <a:glow rad="31750">
            <a:schemeClr val="bg2"/>
          </a:glow>
        </a:effectLst>
      </dgm:spPr>
    </dgm:pt>
    <dgm:pt modelId="{F4887DC6-D415-4A42-8D9D-B92DDE14275A}" type="pres">
      <dgm:prSet presAssocID="{E4F98B29-F721-4D2F-865F-0A933ACA7162}" presName="sibTrans" presStyleCnt="0"/>
      <dgm:spPr/>
    </dgm:pt>
    <dgm:pt modelId="{4173DC9E-08D5-49F7-88FD-4B76DA734F5C}" type="pres">
      <dgm:prSet presAssocID="{BAFA9FAB-F295-431F-B65D-29B84B69F9A1}" presName="composite" presStyleCnt="0"/>
      <dgm:spPr/>
    </dgm:pt>
    <dgm:pt modelId="{9DE772E6-0086-4BCE-BFCD-44E4589D4099}" type="pres">
      <dgm:prSet presAssocID="{BAFA9FAB-F295-431F-B65D-29B84B69F9A1}" presName="rect1" presStyleLbl="trAlignAcc1" presStyleIdx="5" presStyleCnt="6" custScaleX="94881">
        <dgm:presLayoutVars>
          <dgm:bulletEnabled val="1"/>
        </dgm:presLayoutVars>
      </dgm:prSet>
      <dgm:spPr/>
    </dgm:pt>
    <dgm:pt modelId="{16C62F65-6E36-460E-8279-D04740B2E240}" type="pres">
      <dgm:prSet presAssocID="{BAFA9FAB-F295-431F-B65D-29B84B69F9A1}" presName="rect2" presStyleLbl="fgImgPlace1" presStyleIdx="5" presStyleCnt="6" custScaleX="146450"/>
      <dgm:spPr>
        <a:blipFill>
          <a:blip xmlns:r="http://schemas.openxmlformats.org/officeDocument/2006/relationships" r:embed="rId6">
            <a:extLst>
              <a:ext uri="{28A0092B-C50C-407E-A947-70E740481C1C}">
                <a14:useLocalDpi xmlns:a14="http://schemas.microsoft.com/office/drawing/2010/main" val="0"/>
              </a:ext>
            </a:extLst>
          </a:blip>
          <a:srcRect/>
          <a:stretch>
            <a:fillRect l="-18000" r="-18000"/>
          </a:stretch>
        </a:blipFill>
        <a:effectLst>
          <a:glow rad="31750">
            <a:schemeClr val="bg2"/>
          </a:glow>
        </a:effectLst>
      </dgm:spPr>
    </dgm:pt>
  </dgm:ptLst>
  <dgm:cxnLst>
    <dgm:cxn modelId="{FC971F19-DD1B-4F9B-8547-B64CB4686829}" srcId="{2F331D8F-C108-46AD-B874-EDAF3B320BFB}" destId="{BAFA9FAB-F295-431F-B65D-29B84B69F9A1}" srcOrd="5" destOrd="0" parTransId="{E58569FF-AB76-4319-8587-4FB442CDDB25}" sibTransId="{8199505E-0878-43E0-BD2A-E0241A0FD04D}"/>
    <dgm:cxn modelId="{7716573F-06DE-4208-8E36-369E05F9BB9C}" type="presOf" srcId="{330B1B74-E371-4C8F-9815-AD0A2161DC7C}" destId="{9C885F40-7D2B-4106-9D33-BDCD091783AB}" srcOrd="0" destOrd="1" presId="urn:microsoft.com/office/officeart/2008/layout/PictureStrips"/>
    <dgm:cxn modelId="{3C56DF62-4E17-4408-BD2F-4261BB31C55B}" type="presOf" srcId="{048EE37E-C408-45A1-B7FE-91C578D6060A}" destId="{ACB52DFF-66E6-43AB-81F6-66BE980B2E96}" srcOrd="0" destOrd="1" presId="urn:microsoft.com/office/officeart/2008/layout/PictureStrips"/>
    <dgm:cxn modelId="{B8FE9444-1B64-4117-9366-61F873A63BDC}" type="presOf" srcId="{0A65D742-5F82-427D-AF09-05C538E4DB4C}" destId="{9DE772E6-0086-4BCE-BFCD-44E4589D4099}" srcOrd="0" destOrd="1" presId="urn:microsoft.com/office/officeart/2008/layout/PictureStrips"/>
    <dgm:cxn modelId="{1439BF4A-ED2F-4A93-B5E2-4FBC5C4BE51E}" type="presOf" srcId="{AB58DC25-F55C-4987-BF55-3753BB9DC54C}" destId="{CFD29C5D-204D-4A13-87E7-0854E3129036}" srcOrd="0" destOrd="0" presId="urn:microsoft.com/office/officeart/2008/layout/PictureStrips"/>
    <dgm:cxn modelId="{71C3DB4A-D131-469C-A22D-8D8CC5F0DB39}" srcId="{BAFA9FAB-F295-431F-B65D-29B84B69F9A1}" destId="{0A65D742-5F82-427D-AF09-05C538E4DB4C}" srcOrd="0" destOrd="0" parTransId="{A3EAC75F-BED7-4EC4-ACA5-8575A0393213}" sibTransId="{68B4767E-AE9D-468E-BEC2-0BF4A70A43EA}"/>
    <dgm:cxn modelId="{03AFB16C-1368-4001-9454-0FBB0AADF137}" srcId="{2F331D8F-C108-46AD-B874-EDAF3B320BFB}" destId="{C418B722-D298-43F7-A8FA-23FAA77ADB74}" srcOrd="4" destOrd="0" parTransId="{1A62DD86-181D-4DB5-90A4-3763A30B8F40}" sibTransId="{E4F98B29-F721-4D2F-865F-0A933ACA7162}"/>
    <dgm:cxn modelId="{9AF76773-111C-4BF9-99FC-973DD25D0C75}" type="presOf" srcId="{C1DFB2A2-5205-4DE4-BCF0-9814FEBF5E98}" destId="{6EEBDF99-806A-47C4-AD56-BFEDB4B6BA63}" srcOrd="0" destOrd="1" presId="urn:microsoft.com/office/officeart/2008/layout/PictureStrips"/>
    <dgm:cxn modelId="{131D7D53-9304-4227-BC9E-8C77C82A919F}" type="presOf" srcId="{2F331D8F-C108-46AD-B874-EDAF3B320BFB}" destId="{373E69E2-8F50-45A9-9C13-3BA379539636}" srcOrd="0" destOrd="0" presId="urn:microsoft.com/office/officeart/2008/layout/PictureStrips"/>
    <dgm:cxn modelId="{DB57A078-1B2D-45BB-8892-CE3099BC9B1E}" srcId="{2F331D8F-C108-46AD-B874-EDAF3B320BFB}" destId="{9270AFDB-08F8-4F84-BE44-4FAE233860E6}" srcOrd="3" destOrd="0" parTransId="{91BAB0EB-1832-4F5C-BE80-FD0B1339CDD9}" sibTransId="{BDB71E23-6110-4A92-85AE-7E7A521A9C02}"/>
    <dgm:cxn modelId="{105C7289-C88B-4112-8EAA-5D84C9D581A7}" srcId="{C136E617-A1B0-410C-84E8-3E5386B7CC49}" destId="{330B1B74-E371-4C8F-9815-AD0A2161DC7C}" srcOrd="0" destOrd="0" parTransId="{DBB074B5-FF07-4134-B2DB-D729C7151ABD}" sibTransId="{2AFC64A9-D6A6-40AD-BD40-59899AD5A039}"/>
    <dgm:cxn modelId="{A6808589-245B-4E8F-8FCF-0130FD10EDD1}" type="presOf" srcId="{9270AFDB-08F8-4F84-BE44-4FAE233860E6}" destId="{ACB52DFF-66E6-43AB-81F6-66BE980B2E96}" srcOrd="0" destOrd="0" presId="urn:microsoft.com/office/officeart/2008/layout/PictureStrips"/>
    <dgm:cxn modelId="{4520A58E-F9B1-4792-8620-F88FD54B32E2}" srcId="{760F2CFA-D64E-4DEF-A394-123CC215BA13}" destId="{8E70AF5E-E54B-455B-BAEB-B79BEEE7C0CB}" srcOrd="0" destOrd="0" parTransId="{41F60B9A-829F-4033-9D39-4141DD9FAA18}" sibTransId="{602EAE02-4433-4F0D-86D2-02CAE45E3E8A}"/>
    <dgm:cxn modelId="{CA502A93-09C0-4657-8E22-003D3F412A70}" srcId="{2F331D8F-C108-46AD-B874-EDAF3B320BFB}" destId="{C136E617-A1B0-410C-84E8-3E5386B7CC49}" srcOrd="2" destOrd="0" parTransId="{1F5B956C-E302-47E5-9432-EF6F35B4FFFC}" sibTransId="{DDB41E80-115C-400A-AE92-65196A0FC64E}"/>
    <dgm:cxn modelId="{1ED99D98-197E-445C-9628-EA378C8534E8}" type="presOf" srcId="{31C71F8D-97BD-4D19-AA58-81D22EDE56CA}" destId="{CFD29C5D-204D-4A13-87E7-0854E3129036}" srcOrd="0" destOrd="2" presId="urn:microsoft.com/office/officeart/2008/layout/PictureStrips"/>
    <dgm:cxn modelId="{CEA6E59B-4186-46A0-A2BF-396897BC22FE}" srcId="{9270AFDB-08F8-4F84-BE44-4FAE233860E6}" destId="{048EE37E-C408-45A1-B7FE-91C578D6060A}" srcOrd="0" destOrd="0" parTransId="{8E90FD46-D1BB-4563-9C16-5AC7DAC80955}" sibTransId="{A40830A8-C992-46CF-B547-340DF5CF225A}"/>
    <dgm:cxn modelId="{3055B89D-CE0B-46F8-A26C-BA3643CCD44F}" type="presOf" srcId="{C136E617-A1B0-410C-84E8-3E5386B7CC49}" destId="{9C885F40-7D2B-4106-9D33-BDCD091783AB}" srcOrd="0" destOrd="0" presId="urn:microsoft.com/office/officeart/2008/layout/PictureStrips"/>
    <dgm:cxn modelId="{4C6D37AD-BA29-494C-9E1A-3312DB95F19D}" srcId="{2F331D8F-C108-46AD-B874-EDAF3B320BFB}" destId="{760F2CFA-D64E-4DEF-A394-123CC215BA13}" srcOrd="1" destOrd="0" parTransId="{142E0C58-3202-4249-A0F8-8620621829CE}" sibTransId="{688E7900-62D9-4335-8DFD-7242FDA7CE0F}"/>
    <dgm:cxn modelId="{7C8AB2AD-DE02-4352-A131-EA326D94707C}" type="presOf" srcId="{C2EB1D6C-BFB9-4275-ADBB-B2FDF52D7FAC}" destId="{CFD29C5D-204D-4A13-87E7-0854E3129036}" srcOrd="0" destOrd="1" presId="urn:microsoft.com/office/officeart/2008/layout/PictureStrips"/>
    <dgm:cxn modelId="{D928E4AF-841E-4FA7-8B00-8FA6C6FBA61D}" srcId="{AB58DC25-F55C-4987-BF55-3753BB9DC54C}" destId="{C2EB1D6C-BFB9-4275-ADBB-B2FDF52D7FAC}" srcOrd="0" destOrd="0" parTransId="{FD09DB22-5650-4CD8-B22B-E58C24B14A60}" sibTransId="{CF260575-0FCD-4EE0-8962-F6470FBFD9EB}"/>
    <dgm:cxn modelId="{D8E37FB0-9608-45E0-95A9-A63353AAF98F}" type="presOf" srcId="{760F2CFA-D64E-4DEF-A394-123CC215BA13}" destId="{C052873A-06C3-45D8-89C7-4B9866BAB18D}" srcOrd="0" destOrd="0" presId="urn:microsoft.com/office/officeart/2008/layout/PictureStrips"/>
    <dgm:cxn modelId="{04F534C5-1769-48F3-A7DF-F1AF1C384CD4}" srcId="{C418B722-D298-43F7-A8FA-23FAA77ADB74}" destId="{C1DFB2A2-5205-4DE4-BCF0-9814FEBF5E98}" srcOrd="0" destOrd="0" parTransId="{B933A9A8-FEF2-472B-828B-D46981955CDC}" sibTransId="{85FEFBFE-55F2-4080-9620-DE23FEE6C777}"/>
    <dgm:cxn modelId="{910CC8C9-513F-4697-A2FC-D12FBCEAD268}" type="presOf" srcId="{C418B722-D298-43F7-A8FA-23FAA77ADB74}" destId="{6EEBDF99-806A-47C4-AD56-BFEDB4B6BA63}" srcOrd="0" destOrd="0" presId="urn:microsoft.com/office/officeart/2008/layout/PictureStrips"/>
    <dgm:cxn modelId="{F3A973CD-D78F-4C0A-9C8E-C0DD83B3835B}" srcId="{AB58DC25-F55C-4987-BF55-3753BB9DC54C}" destId="{31C71F8D-97BD-4D19-AA58-81D22EDE56CA}" srcOrd="1" destOrd="0" parTransId="{72047AF2-EDEB-46D3-8FFB-A240259F9501}" sibTransId="{76719BA1-D4B9-4E83-A18F-465D9FA91181}"/>
    <dgm:cxn modelId="{9BCBBDDF-76FC-41EE-A92B-564C0F8253E5}" type="presOf" srcId="{BAFA9FAB-F295-431F-B65D-29B84B69F9A1}" destId="{9DE772E6-0086-4BCE-BFCD-44E4589D4099}" srcOrd="0" destOrd="0" presId="urn:microsoft.com/office/officeart/2008/layout/PictureStrips"/>
    <dgm:cxn modelId="{323FD5E1-C1CD-472B-AC67-C45F9886F7AC}" srcId="{2F331D8F-C108-46AD-B874-EDAF3B320BFB}" destId="{AB58DC25-F55C-4987-BF55-3753BB9DC54C}" srcOrd="0" destOrd="0" parTransId="{0132A95A-F54F-4EB4-AD7D-C810078ED95E}" sibTransId="{EA785E19-92AD-4E45-8718-94F3379FCAB5}"/>
    <dgm:cxn modelId="{252474EF-58D2-4049-9B05-4F02A17C563C}" type="presOf" srcId="{8E70AF5E-E54B-455B-BAEB-B79BEEE7C0CB}" destId="{C052873A-06C3-45D8-89C7-4B9866BAB18D}" srcOrd="0" destOrd="1" presId="urn:microsoft.com/office/officeart/2008/layout/PictureStrips"/>
    <dgm:cxn modelId="{33E2959B-E188-4F06-8BEC-93C7098AF85B}" type="presParOf" srcId="{373E69E2-8F50-45A9-9C13-3BA379539636}" destId="{4F79CCA3-FE8F-4F13-A524-B36B238DE370}" srcOrd="0" destOrd="0" presId="urn:microsoft.com/office/officeart/2008/layout/PictureStrips"/>
    <dgm:cxn modelId="{17505AF3-9713-4199-B6DD-F9B594F07E47}" type="presParOf" srcId="{4F79CCA3-FE8F-4F13-A524-B36B238DE370}" destId="{CFD29C5D-204D-4A13-87E7-0854E3129036}" srcOrd="0" destOrd="0" presId="urn:microsoft.com/office/officeart/2008/layout/PictureStrips"/>
    <dgm:cxn modelId="{CE43D5BA-65B0-4E5F-819F-4D3991FFE0B2}" type="presParOf" srcId="{4F79CCA3-FE8F-4F13-A524-B36B238DE370}" destId="{36BBAF36-5481-49CF-A9D8-87A29D1F59AC}" srcOrd="1" destOrd="0" presId="urn:microsoft.com/office/officeart/2008/layout/PictureStrips"/>
    <dgm:cxn modelId="{EA0937EB-0F84-45FC-8968-C35096A50387}" type="presParOf" srcId="{373E69E2-8F50-45A9-9C13-3BA379539636}" destId="{8AB0A26E-6C82-4054-B3FE-8CC6B0B32590}" srcOrd="1" destOrd="0" presId="urn:microsoft.com/office/officeart/2008/layout/PictureStrips"/>
    <dgm:cxn modelId="{8DDBDA4E-BD6B-4638-A8BC-F9D6F284770E}" type="presParOf" srcId="{373E69E2-8F50-45A9-9C13-3BA379539636}" destId="{7A5928D5-6CC4-4BC4-9EFF-960A1971F4E0}" srcOrd="2" destOrd="0" presId="urn:microsoft.com/office/officeart/2008/layout/PictureStrips"/>
    <dgm:cxn modelId="{EE352FF6-0BBF-4BB2-BAC6-A5EB39F3E97D}" type="presParOf" srcId="{7A5928D5-6CC4-4BC4-9EFF-960A1971F4E0}" destId="{C052873A-06C3-45D8-89C7-4B9866BAB18D}" srcOrd="0" destOrd="0" presId="urn:microsoft.com/office/officeart/2008/layout/PictureStrips"/>
    <dgm:cxn modelId="{95734825-21A5-46DE-95A2-179D49EAB938}" type="presParOf" srcId="{7A5928D5-6CC4-4BC4-9EFF-960A1971F4E0}" destId="{CAB1C9CD-6FA9-4B5C-920A-4A0123DD8F2D}" srcOrd="1" destOrd="0" presId="urn:microsoft.com/office/officeart/2008/layout/PictureStrips"/>
    <dgm:cxn modelId="{3F9B301F-B0AC-4665-9ED7-A8A67F426DCB}" type="presParOf" srcId="{373E69E2-8F50-45A9-9C13-3BA379539636}" destId="{FC9FB590-58AC-4F93-9AED-96034154EAD9}" srcOrd="3" destOrd="0" presId="urn:microsoft.com/office/officeart/2008/layout/PictureStrips"/>
    <dgm:cxn modelId="{F459C0AE-9D53-4DCC-ACE9-972ED782BDEA}" type="presParOf" srcId="{373E69E2-8F50-45A9-9C13-3BA379539636}" destId="{4BDCDFE6-0B8E-4CF6-AB98-61A6E312C5F0}" srcOrd="4" destOrd="0" presId="urn:microsoft.com/office/officeart/2008/layout/PictureStrips"/>
    <dgm:cxn modelId="{BBC542E8-101D-4FB8-A659-BC46754CC87C}" type="presParOf" srcId="{4BDCDFE6-0B8E-4CF6-AB98-61A6E312C5F0}" destId="{9C885F40-7D2B-4106-9D33-BDCD091783AB}" srcOrd="0" destOrd="0" presId="urn:microsoft.com/office/officeart/2008/layout/PictureStrips"/>
    <dgm:cxn modelId="{EB64E059-2C76-40DC-9104-449E11F7EBDD}" type="presParOf" srcId="{4BDCDFE6-0B8E-4CF6-AB98-61A6E312C5F0}" destId="{04FF15A7-FA88-43C0-B12F-D3305E1E5EEB}" srcOrd="1" destOrd="0" presId="urn:microsoft.com/office/officeart/2008/layout/PictureStrips"/>
    <dgm:cxn modelId="{8488B274-CC65-4DCC-B455-9A016B05AD80}" type="presParOf" srcId="{373E69E2-8F50-45A9-9C13-3BA379539636}" destId="{E1526B3D-FE6B-480C-BA89-1B43F645C554}" srcOrd="5" destOrd="0" presId="urn:microsoft.com/office/officeart/2008/layout/PictureStrips"/>
    <dgm:cxn modelId="{4C424F14-3ADC-40FA-9A6A-7CE3CC59A3BF}" type="presParOf" srcId="{373E69E2-8F50-45A9-9C13-3BA379539636}" destId="{0EAE4FB7-60EE-4E6F-8AA7-4CAFF06B4821}" srcOrd="6" destOrd="0" presId="urn:microsoft.com/office/officeart/2008/layout/PictureStrips"/>
    <dgm:cxn modelId="{70B28C4C-FC19-43E5-89E2-5610DBAA8B04}" type="presParOf" srcId="{0EAE4FB7-60EE-4E6F-8AA7-4CAFF06B4821}" destId="{ACB52DFF-66E6-43AB-81F6-66BE980B2E96}" srcOrd="0" destOrd="0" presId="urn:microsoft.com/office/officeart/2008/layout/PictureStrips"/>
    <dgm:cxn modelId="{D4FBBC5A-6816-47CC-B01D-2187F60FAD73}" type="presParOf" srcId="{0EAE4FB7-60EE-4E6F-8AA7-4CAFF06B4821}" destId="{917674AD-8963-49AB-A6BE-BDB060AAE690}" srcOrd="1" destOrd="0" presId="urn:microsoft.com/office/officeart/2008/layout/PictureStrips"/>
    <dgm:cxn modelId="{7ABD6263-157E-4042-9103-4A366E0BFB19}" type="presParOf" srcId="{373E69E2-8F50-45A9-9C13-3BA379539636}" destId="{010F62CE-0DC4-43BD-8873-5B4246761DA9}" srcOrd="7" destOrd="0" presId="urn:microsoft.com/office/officeart/2008/layout/PictureStrips"/>
    <dgm:cxn modelId="{3A7AB3D0-AC81-4ED7-B6FF-A6E0C55A413D}" type="presParOf" srcId="{373E69E2-8F50-45A9-9C13-3BA379539636}" destId="{62995515-9717-4624-B4C4-9012303DBCD7}" srcOrd="8" destOrd="0" presId="urn:microsoft.com/office/officeart/2008/layout/PictureStrips"/>
    <dgm:cxn modelId="{37BF8B08-816C-4ED4-933E-C02D11538698}" type="presParOf" srcId="{62995515-9717-4624-B4C4-9012303DBCD7}" destId="{6EEBDF99-806A-47C4-AD56-BFEDB4B6BA63}" srcOrd="0" destOrd="0" presId="urn:microsoft.com/office/officeart/2008/layout/PictureStrips"/>
    <dgm:cxn modelId="{36072A2D-4617-4F83-A3D8-957E4CF5727B}" type="presParOf" srcId="{62995515-9717-4624-B4C4-9012303DBCD7}" destId="{F839E37F-F3DB-4C43-B632-75C0B481E4AA}" srcOrd="1" destOrd="0" presId="urn:microsoft.com/office/officeart/2008/layout/PictureStrips"/>
    <dgm:cxn modelId="{C782504E-E7FF-4B1C-AB01-CC51BA7AF1C4}" type="presParOf" srcId="{373E69E2-8F50-45A9-9C13-3BA379539636}" destId="{F4887DC6-D415-4A42-8D9D-B92DDE14275A}" srcOrd="9" destOrd="0" presId="urn:microsoft.com/office/officeart/2008/layout/PictureStrips"/>
    <dgm:cxn modelId="{C6580B04-2B7F-46D0-9CE5-1400478A9836}" type="presParOf" srcId="{373E69E2-8F50-45A9-9C13-3BA379539636}" destId="{4173DC9E-08D5-49F7-88FD-4B76DA734F5C}" srcOrd="10" destOrd="0" presId="urn:microsoft.com/office/officeart/2008/layout/PictureStrips"/>
    <dgm:cxn modelId="{D4169E0F-13F4-418E-BD64-A2DE7B2208B6}" type="presParOf" srcId="{4173DC9E-08D5-49F7-88FD-4B76DA734F5C}" destId="{9DE772E6-0086-4BCE-BFCD-44E4589D4099}" srcOrd="0" destOrd="0" presId="urn:microsoft.com/office/officeart/2008/layout/PictureStrips"/>
    <dgm:cxn modelId="{7509A04C-0D08-47B2-A372-21C607A0112A}" type="presParOf" srcId="{4173DC9E-08D5-49F7-88FD-4B76DA734F5C}" destId="{16C62F65-6E36-460E-8279-D04740B2E240}"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6DBE3-2E7D-4DD1-B199-000680BD1A78}">
      <dsp:nvSpPr>
        <dsp:cNvPr id="0" name=""/>
        <dsp:cNvSpPr/>
      </dsp:nvSpPr>
      <dsp:spPr>
        <a:xfrm>
          <a:off x="4656" y="484688"/>
          <a:ext cx="1618897" cy="119635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B45BEFD-FE3D-41B1-986E-17B807A8FD99}">
      <dsp:nvSpPr>
        <dsp:cNvPr id="0" name=""/>
        <dsp:cNvSpPr/>
      </dsp:nvSpPr>
      <dsp:spPr>
        <a:xfrm>
          <a:off x="331880" y="1464125"/>
          <a:ext cx="1395007" cy="335243"/>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s-MX" sz="1200" b="1" kern="1200" dirty="0">
              <a:solidFill>
                <a:schemeClr val="bg1"/>
              </a:solidFill>
              <a:latin typeface="Roboto" panose="020B0604020202020204" charset="0"/>
              <a:ea typeface="Roboto" panose="020B0604020202020204" charset="0"/>
            </a:rPr>
            <a:t>Pascalina</a:t>
          </a:r>
        </a:p>
      </dsp:txBody>
      <dsp:txXfrm>
        <a:off x="331880" y="1464125"/>
        <a:ext cx="1395007" cy="335243"/>
      </dsp:txXfrm>
    </dsp:sp>
    <dsp:sp modelId="{B34499E3-E0DD-48CE-994B-72F153377BE1}">
      <dsp:nvSpPr>
        <dsp:cNvPr id="0" name=""/>
        <dsp:cNvSpPr/>
      </dsp:nvSpPr>
      <dsp:spPr>
        <a:xfrm>
          <a:off x="1995474" y="484688"/>
          <a:ext cx="1618897" cy="119635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4BC3FA3-1F75-48B2-A92E-4E98C7C4E165}">
      <dsp:nvSpPr>
        <dsp:cNvPr id="0" name=""/>
        <dsp:cNvSpPr/>
      </dsp:nvSpPr>
      <dsp:spPr>
        <a:xfrm>
          <a:off x="2322698" y="1464125"/>
          <a:ext cx="1395007" cy="335243"/>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s-MX" sz="1200" b="1" kern="1200">
              <a:solidFill>
                <a:schemeClr val="bg1"/>
              </a:solidFill>
              <a:latin typeface="Roboto" panose="020B0604020202020204" charset="0"/>
              <a:ea typeface="Roboto" panose="020B0604020202020204" charset="0"/>
            </a:rPr>
            <a:t>Máquina analítica de Babbage</a:t>
          </a:r>
          <a:endParaRPr lang="es-MX" sz="1200" b="1" kern="1200" dirty="0">
            <a:solidFill>
              <a:schemeClr val="bg1"/>
            </a:solidFill>
            <a:latin typeface="Roboto" panose="020B0604020202020204" charset="0"/>
            <a:ea typeface="Roboto" panose="020B0604020202020204" charset="0"/>
          </a:endParaRPr>
        </a:p>
      </dsp:txBody>
      <dsp:txXfrm>
        <a:off x="2322698" y="1464125"/>
        <a:ext cx="1395007" cy="335243"/>
      </dsp:txXfrm>
    </dsp:sp>
    <dsp:sp modelId="{1C57A9BA-20CE-40EB-BD40-AE18F1301665}">
      <dsp:nvSpPr>
        <dsp:cNvPr id="0" name=""/>
        <dsp:cNvSpPr/>
      </dsp:nvSpPr>
      <dsp:spPr>
        <a:xfrm>
          <a:off x="3986293" y="484688"/>
          <a:ext cx="1618897" cy="119635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9000" r="-9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43432C9-C989-4E4D-925F-5129C237FF56}">
      <dsp:nvSpPr>
        <dsp:cNvPr id="0" name=""/>
        <dsp:cNvSpPr/>
      </dsp:nvSpPr>
      <dsp:spPr>
        <a:xfrm>
          <a:off x="4313517" y="1464125"/>
          <a:ext cx="1395007" cy="335243"/>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s-MX" sz="1200" b="1" kern="1200">
              <a:solidFill>
                <a:schemeClr val="bg1"/>
              </a:solidFill>
              <a:latin typeface="Roboto" panose="020B0604020202020204" charset="0"/>
              <a:ea typeface="Roboto" panose="020B0604020202020204" charset="0"/>
            </a:rPr>
            <a:t>ENIGMA</a:t>
          </a:r>
          <a:endParaRPr lang="es-MX" sz="1200" b="1" kern="1200" dirty="0">
            <a:solidFill>
              <a:schemeClr val="bg1"/>
            </a:solidFill>
            <a:latin typeface="Roboto" panose="020B0604020202020204" charset="0"/>
            <a:ea typeface="Roboto" panose="020B0604020202020204" charset="0"/>
          </a:endParaRPr>
        </a:p>
      </dsp:txBody>
      <dsp:txXfrm>
        <a:off x="4313517" y="1464125"/>
        <a:ext cx="1395007" cy="335243"/>
      </dsp:txXfrm>
    </dsp:sp>
    <dsp:sp modelId="{2EFB7867-8E84-45CB-BC0E-CBFBA5F41FFC}">
      <dsp:nvSpPr>
        <dsp:cNvPr id="0" name=""/>
        <dsp:cNvSpPr/>
      </dsp:nvSpPr>
      <dsp:spPr>
        <a:xfrm>
          <a:off x="5977111" y="484688"/>
          <a:ext cx="1618897" cy="1196359"/>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000" r="-3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EF243BC-4D25-4CBB-B160-7B5FCE52489D}">
      <dsp:nvSpPr>
        <dsp:cNvPr id="0" name=""/>
        <dsp:cNvSpPr/>
      </dsp:nvSpPr>
      <dsp:spPr>
        <a:xfrm>
          <a:off x="6304335" y="1464125"/>
          <a:ext cx="1395007" cy="335243"/>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s-MX" sz="1200" b="1" kern="1200">
              <a:solidFill>
                <a:schemeClr val="bg1"/>
              </a:solidFill>
              <a:latin typeface="Roboto" panose="020B0604020202020204" charset="0"/>
              <a:ea typeface="Roboto" panose="020B0604020202020204" charset="0"/>
            </a:rPr>
            <a:t>COLOSSUS</a:t>
          </a:r>
          <a:endParaRPr lang="es-MX" sz="1200" b="1" kern="1200" dirty="0">
            <a:solidFill>
              <a:schemeClr val="bg1"/>
            </a:solidFill>
            <a:latin typeface="Roboto" panose="020B0604020202020204" charset="0"/>
            <a:ea typeface="Roboto" panose="020B0604020202020204" charset="0"/>
          </a:endParaRPr>
        </a:p>
      </dsp:txBody>
      <dsp:txXfrm>
        <a:off x="6304335" y="1464125"/>
        <a:ext cx="1395007" cy="335243"/>
      </dsp:txXfrm>
    </dsp:sp>
    <dsp:sp modelId="{962E7A63-B85F-4795-871C-B59FE616D967}">
      <dsp:nvSpPr>
        <dsp:cNvPr id="0" name=""/>
        <dsp:cNvSpPr/>
      </dsp:nvSpPr>
      <dsp:spPr>
        <a:xfrm>
          <a:off x="4656" y="1971592"/>
          <a:ext cx="1618897" cy="1196359"/>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000" r="-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A97D445-3BE1-49AE-B3E6-24EF7D235091}">
      <dsp:nvSpPr>
        <dsp:cNvPr id="0" name=""/>
        <dsp:cNvSpPr/>
      </dsp:nvSpPr>
      <dsp:spPr>
        <a:xfrm>
          <a:off x="331880" y="2951029"/>
          <a:ext cx="1395007" cy="335243"/>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s-MX" sz="1200" b="1" kern="1200">
              <a:solidFill>
                <a:schemeClr val="bg1"/>
              </a:solidFill>
              <a:latin typeface="Roboto" panose="020B0604020202020204" charset="0"/>
              <a:ea typeface="Roboto" panose="020B0604020202020204" charset="0"/>
            </a:rPr>
            <a:t>ENIAC</a:t>
          </a:r>
          <a:endParaRPr lang="es-MX" sz="1200" b="1" kern="1200" dirty="0">
            <a:solidFill>
              <a:schemeClr val="bg1"/>
            </a:solidFill>
            <a:latin typeface="Roboto" panose="020B0604020202020204" charset="0"/>
            <a:ea typeface="Roboto" panose="020B0604020202020204" charset="0"/>
          </a:endParaRPr>
        </a:p>
      </dsp:txBody>
      <dsp:txXfrm>
        <a:off x="331880" y="2951029"/>
        <a:ext cx="1395007" cy="335243"/>
      </dsp:txXfrm>
    </dsp:sp>
    <dsp:sp modelId="{DF628FE5-D70B-4359-9AD6-3B854E7AE3C8}">
      <dsp:nvSpPr>
        <dsp:cNvPr id="0" name=""/>
        <dsp:cNvSpPr/>
      </dsp:nvSpPr>
      <dsp:spPr>
        <a:xfrm>
          <a:off x="1995474" y="1971592"/>
          <a:ext cx="1618897" cy="1196359"/>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000" r="-1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36E562B-CE17-43FC-B1F7-82EC99C785CD}">
      <dsp:nvSpPr>
        <dsp:cNvPr id="0" name=""/>
        <dsp:cNvSpPr/>
      </dsp:nvSpPr>
      <dsp:spPr>
        <a:xfrm>
          <a:off x="2322698" y="2951029"/>
          <a:ext cx="1395007" cy="335243"/>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s-MX" sz="1200" b="1" kern="1200">
              <a:solidFill>
                <a:schemeClr val="bg1"/>
              </a:solidFill>
              <a:latin typeface="Roboto" panose="020B0604020202020204" charset="0"/>
              <a:ea typeface="Roboto" panose="020B0604020202020204" charset="0"/>
            </a:rPr>
            <a:t>EDVAC</a:t>
          </a:r>
          <a:endParaRPr lang="es-MX" sz="1200" b="1" kern="1200" dirty="0">
            <a:solidFill>
              <a:schemeClr val="bg1"/>
            </a:solidFill>
            <a:latin typeface="Roboto" panose="020B0604020202020204" charset="0"/>
            <a:ea typeface="Roboto" panose="020B0604020202020204" charset="0"/>
          </a:endParaRPr>
        </a:p>
      </dsp:txBody>
      <dsp:txXfrm>
        <a:off x="2322698" y="2951029"/>
        <a:ext cx="1395007" cy="335243"/>
      </dsp:txXfrm>
    </dsp:sp>
    <dsp:sp modelId="{5F4861E7-1430-4AF9-B438-75276B1E5AEA}">
      <dsp:nvSpPr>
        <dsp:cNvPr id="0" name=""/>
        <dsp:cNvSpPr/>
      </dsp:nvSpPr>
      <dsp:spPr>
        <a:xfrm>
          <a:off x="3986293" y="1971592"/>
          <a:ext cx="1618897" cy="1196359"/>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13000" r="-13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C156125-96C8-493A-93F6-B0220D2CD652}">
      <dsp:nvSpPr>
        <dsp:cNvPr id="0" name=""/>
        <dsp:cNvSpPr/>
      </dsp:nvSpPr>
      <dsp:spPr>
        <a:xfrm>
          <a:off x="4313517" y="2951029"/>
          <a:ext cx="1395007" cy="335243"/>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s-MX" sz="1200" b="1" kern="1200">
              <a:solidFill>
                <a:schemeClr val="bg1"/>
              </a:solidFill>
              <a:latin typeface="Roboto" panose="020B0604020202020204" charset="0"/>
              <a:ea typeface="Roboto" panose="020B0604020202020204" charset="0"/>
            </a:rPr>
            <a:t>EDSAC</a:t>
          </a:r>
          <a:endParaRPr lang="es-MX" sz="1200" b="1" kern="1200" dirty="0">
            <a:solidFill>
              <a:schemeClr val="bg1"/>
            </a:solidFill>
            <a:latin typeface="Roboto" panose="020B0604020202020204" charset="0"/>
            <a:ea typeface="Roboto" panose="020B0604020202020204" charset="0"/>
          </a:endParaRPr>
        </a:p>
      </dsp:txBody>
      <dsp:txXfrm>
        <a:off x="4313517" y="2951029"/>
        <a:ext cx="1395007" cy="335243"/>
      </dsp:txXfrm>
    </dsp:sp>
    <dsp:sp modelId="{BB7C8028-527C-4BAD-B7D6-7F87DF044ADD}">
      <dsp:nvSpPr>
        <dsp:cNvPr id="0" name=""/>
        <dsp:cNvSpPr/>
      </dsp:nvSpPr>
      <dsp:spPr>
        <a:xfrm>
          <a:off x="5977111" y="1971592"/>
          <a:ext cx="1618897" cy="1196359"/>
        </a:xfrm>
        <a:prstGeom prst="rect">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l="-3000" r="-3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B614DDA-1075-4E07-B3E3-D85839840F64}">
      <dsp:nvSpPr>
        <dsp:cNvPr id="0" name=""/>
        <dsp:cNvSpPr/>
      </dsp:nvSpPr>
      <dsp:spPr>
        <a:xfrm>
          <a:off x="6304335" y="2951029"/>
          <a:ext cx="1395007" cy="335243"/>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5000"/>
            </a:spcAft>
            <a:buNone/>
          </a:pPr>
          <a:r>
            <a:rPr lang="es-MX" sz="1200" b="1" kern="1200">
              <a:solidFill>
                <a:schemeClr val="bg1"/>
              </a:solidFill>
              <a:latin typeface="Roboto" panose="020B0604020202020204" charset="0"/>
              <a:ea typeface="Roboto" panose="020B0604020202020204" charset="0"/>
            </a:rPr>
            <a:t>UNIVAC</a:t>
          </a:r>
          <a:endParaRPr lang="es-MX" sz="1200" b="1" kern="1200" dirty="0">
            <a:solidFill>
              <a:schemeClr val="bg1"/>
            </a:solidFill>
            <a:latin typeface="Roboto" panose="020B0604020202020204" charset="0"/>
            <a:ea typeface="Roboto" panose="020B0604020202020204" charset="0"/>
          </a:endParaRPr>
        </a:p>
      </dsp:txBody>
      <dsp:txXfrm>
        <a:off x="6304335" y="2951029"/>
        <a:ext cx="1395007" cy="33524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AE7C6-D199-48F5-9DE4-DAE2ECAAE91D}">
      <dsp:nvSpPr>
        <dsp:cNvPr id="0" name=""/>
        <dsp:cNvSpPr/>
      </dsp:nvSpPr>
      <dsp:spPr>
        <a:xfrm>
          <a:off x="3385" y="1265283"/>
          <a:ext cx="1480236" cy="1533432"/>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Roboto" panose="020B0604020202020204" charset="0"/>
              <a:ea typeface="Roboto" panose="020B0604020202020204" charset="0"/>
            </a:rPr>
            <a:t>Terminar la ejecución de la instrucción máquina en curso.</a:t>
          </a:r>
        </a:p>
      </dsp:txBody>
      <dsp:txXfrm>
        <a:off x="46740" y="1308638"/>
        <a:ext cx="1393526" cy="1446722"/>
      </dsp:txXfrm>
    </dsp:sp>
    <dsp:sp modelId="{D4D8D7D5-FF5F-44B4-8388-5B51316F379C}">
      <dsp:nvSpPr>
        <dsp:cNvPr id="0" name=""/>
        <dsp:cNvSpPr/>
      </dsp:nvSpPr>
      <dsp:spPr>
        <a:xfrm>
          <a:off x="1631645" y="1848450"/>
          <a:ext cx="313810" cy="367098"/>
        </a:xfrm>
        <a:prstGeom prst="rightArrow">
          <a:avLst>
            <a:gd name="adj1" fmla="val 60000"/>
            <a:gd name="adj2" fmla="val 5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MX" sz="1600" kern="1200">
            <a:latin typeface="Roboto" panose="020B0604020202020204" charset="0"/>
            <a:ea typeface="Roboto" panose="020B0604020202020204" charset="0"/>
          </a:endParaRPr>
        </a:p>
      </dsp:txBody>
      <dsp:txXfrm>
        <a:off x="1631645" y="1921870"/>
        <a:ext cx="219667" cy="220258"/>
      </dsp:txXfrm>
    </dsp:sp>
    <dsp:sp modelId="{9C24C2C0-18E7-4841-A43F-AE86BC501A8F}">
      <dsp:nvSpPr>
        <dsp:cNvPr id="0" name=""/>
        <dsp:cNvSpPr/>
      </dsp:nvSpPr>
      <dsp:spPr>
        <a:xfrm>
          <a:off x="2075716" y="1265283"/>
          <a:ext cx="1480236" cy="1533432"/>
        </a:xfrm>
        <a:prstGeom prst="roundRect">
          <a:avLst>
            <a:gd name="adj" fmla="val 10000"/>
          </a:avLst>
        </a:prstGeom>
        <a:gradFill rotWithShape="0">
          <a:gsLst>
            <a:gs pos="0">
              <a:schemeClr val="accent4">
                <a:hueOff val="1078134"/>
                <a:satOff val="-14261"/>
                <a:lumOff val="-3725"/>
                <a:alphaOff val="0"/>
                <a:tint val="100000"/>
                <a:shade val="100000"/>
                <a:satMod val="130000"/>
              </a:schemeClr>
            </a:gs>
            <a:gs pos="100000">
              <a:schemeClr val="accent4">
                <a:hueOff val="1078134"/>
                <a:satOff val="-14261"/>
                <a:lumOff val="-3725"/>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Roboto" panose="020B0604020202020204" charset="0"/>
              <a:ea typeface="Roboto" panose="020B0604020202020204" charset="0"/>
            </a:rPr>
            <a:t>Salvar el estado del procesador y el valor del contador de programa.</a:t>
          </a:r>
        </a:p>
      </dsp:txBody>
      <dsp:txXfrm>
        <a:off x="2119071" y="1308638"/>
        <a:ext cx="1393526" cy="1446722"/>
      </dsp:txXfrm>
    </dsp:sp>
    <dsp:sp modelId="{B4B237AC-2313-4EC2-BB31-7FFA85335D40}">
      <dsp:nvSpPr>
        <dsp:cNvPr id="0" name=""/>
        <dsp:cNvSpPr/>
      </dsp:nvSpPr>
      <dsp:spPr>
        <a:xfrm>
          <a:off x="3703976" y="1848450"/>
          <a:ext cx="313810" cy="367098"/>
        </a:xfrm>
        <a:prstGeom prst="rightArrow">
          <a:avLst>
            <a:gd name="adj1" fmla="val 60000"/>
            <a:gd name="adj2" fmla="val 50000"/>
          </a:avLst>
        </a:prstGeom>
        <a:gradFill rotWithShape="0">
          <a:gsLst>
            <a:gs pos="0">
              <a:schemeClr val="accent4">
                <a:hueOff val="1617201"/>
                <a:satOff val="-21391"/>
                <a:lumOff val="-5588"/>
                <a:alphaOff val="0"/>
                <a:tint val="100000"/>
                <a:shade val="100000"/>
                <a:satMod val="130000"/>
              </a:schemeClr>
            </a:gs>
            <a:gs pos="100000">
              <a:schemeClr val="accent4">
                <a:hueOff val="1617201"/>
                <a:satOff val="-21391"/>
                <a:lumOff val="-558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MX" sz="1600" kern="1200">
            <a:latin typeface="Roboto" panose="020B0604020202020204" charset="0"/>
            <a:ea typeface="Roboto" panose="020B0604020202020204" charset="0"/>
          </a:endParaRPr>
        </a:p>
      </dsp:txBody>
      <dsp:txXfrm>
        <a:off x="3703976" y="1921870"/>
        <a:ext cx="219667" cy="220258"/>
      </dsp:txXfrm>
    </dsp:sp>
    <dsp:sp modelId="{A191BC29-85E1-4BF0-8248-29CD52116704}">
      <dsp:nvSpPr>
        <dsp:cNvPr id="0" name=""/>
        <dsp:cNvSpPr/>
      </dsp:nvSpPr>
      <dsp:spPr>
        <a:xfrm>
          <a:off x="4148047" y="1265283"/>
          <a:ext cx="1480236" cy="1533432"/>
        </a:xfrm>
        <a:prstGeom prst="roundRect">
          <a:avLst>
            <a:gd name="adj" fmla="val 10000"/>
          </a:avLst>
        </a:prstGeom>
        <a:gradFill rotWithShape="0">
          <a:gsLst>
            <a:gs pos="0">
              <a:schemeClr val="accent4">
                <a:hueOff val="2156268"/>
                <a:satOff val="-28521"/>
                <a:lumOff val="-7451"/>
                <a:alphaOff val="0"/>
                <a:tint val="100000"/>
                <a:shade val="100000"/>
                <a:satMod val="130000"/>
              </a:schemeClr>
            </a:gs>
            <a:gs pos="100000">
              <a:schemeClr val="accent4">
                <a:hueOff val="2156268"/>
                <a:satOff val="-28521"/>
                <a:lumOff val="-7451"/>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Roboto" panose="020B0604020202020204" charset="0"/>
              <a:ea typeface="Roboto" panose="020B0604020202020204" charset="0"/>
            </a:rPr>
            <a:t>La CPU salta a la dirección donde está almacenada la ISR y la ejecuta</a:t>
          </a:r>
        </a:p>
      </dsp:txBody>
      <dsp:txXfrm>
        <a:off x="4191402" y="1308638"/>
        <a:ext cx="1393526" cy="1446722"/>
      </dsp:txXfrm>
    </dsp:sp>
    <dsp:sp modelId="{F3840841-8205-4B6B-9A60-2F96AFE08E7E}">
      <dsp:nvSpPr>
        <dsp:cNvPr id="0" name=""/>
        <dsp:cNvSpPr/>
      </dsp:nvSpPr>
      <dsp:spPr>
        <a:xfrm>
          <a:off x="5776307" y="1848450"/>
          <a:ext cx="313810" cy="367098"/>
        </a:xfrm>
        <a:prstGeom prst="rightArrow">
          <a:avLst>
            <a:gd name="adj1" fmla="val 60000"/>
            <a:gd name="adj2" fmla="val 50000"/>
          </a:avLst>
        </a:prstGeom>
        <a:gradFill rotWithShape="0">
          <a:gsLst>
            <a:gs pos="0">
              <a:schemeClr val="accent4">
                <a:hueOff val="3234402"/>
                <a:satOff val="-42782"/>
                <a:lumOff val="-11176"/>
                <a:alphaOff val="0"/>
                <a:tint val="100000"/>
                <a:shade val="100000"/>
                <a:satMod val="130000"/>
              </a:schemeClr>
            </a:gs>
            <a:gs pos="100000">
              <a:schemeClr val="accent4">
                <a:hueOff val="3234402"/>
                <a:satOff val="-42782"/>
                <a:lumOff val="-1117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MX" sz="1600" kern="1200">
            <a:latin typeface="Roboto" panose="020B0604020202020204" charset="0"/>
            <a:ea typeface="Roboto" panose="020B0604020202020204" charset="0"/>
          </a:endParaRPr>
        </a:p>
      </dsp:txBody>
      <dsp:txXfrm>
        <a:off x="5776307" y="1921870"/>
        <a:ext cx="219667" cy="220258"/>
      </dsp:txXfrm>
    </dsp:sp>
    <dsp:sp modelId="{D1367947-E4AA-485D-87AA-AA5D91C0F2F0}">
      <dsp:nvSpPr>
        <dsp:cNvPr id="0" name=""/>
        <dsp:cNvSpPr/>
      </dsp:nvSpPr>
      <dsp:spPr>
        <a:xfrm>
          <a:off x="6220378" y="1265283"/>
          <a:ext cx="1480236" cy="1533432"/>
        </a:xfrm>
        <a:prstGeom prst="roundRect">
          <a:avLst>
            <a:gd name="adj" fmla="val 10000"/>
          </a:avLst>
        </a:prstGeom>
        <a:gradFill rotWithShape="0">
          <a:gsLst>
            <a:gs pos="0">
              <a:schemeClr val="accent4">
                <a:hueOff val="3234402"/>
                <a:satOff val="-42782"/>
                <a:lumOff val="-11176"/>
                <a:alphaOff val="0"/>
                <a:tint val="100000"/>
                <a:shade val="100000"/>
                <a:satMod val="130000"/>
              </a:schemeClr>
            </a:gs>
            <a:gs pos="100000">
              <a:schemeClr val="accent4">
                <a:hueOff val="3234402"/>
                <a:satOff val="-42782"/>
                <a:lumOff val="-1117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Roboto" panose="020B0604020202020204" charset="0"/>
              <a:ea typeface="Roboto" panose="020B0604020202020204" charset="0"/>
            </a:rPr>
            <a:t>El procesador restaura el estado que  guardó en la pila en el paso 2.</a:t>
          </a:r>
        </a:p>
      </dsp:txBody>
      <dsp:txXfrm>
        <a:off x="6263733" y="1308638"/>
        <a:ext cx="1393526" cy="14467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836F3-3066-42BF-BD32-922808616102}">
      <dsp:nvSpPr>
        <dsp:cNvPr id="0" name=""/>
        <dsp:cNvSpPr/>
      </dsp:nvSpPr>
      <dsp:spPr>
        <a:xfrm>
          <a:off x="726435" y="0"/>
          <a:ext cx="5707812" cy="2283125"/>
        </a:xfrm>
        <a:prstGeom prst="leftRightRibbon">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6EDC0-5F58-4955-8944-3EB023FAFFD2}">
      <dsp:nvSpPr>
        <dsp:cNvPr id="0" name=""/>
        <dsp:cNvSpPr/>
      </dsp:nvSpPr>
      <dsp:spPr>
        <a:xfrm>
          <a:off x="1411373" y="399546"/>
          <a:ext cx="1883578" cy="111873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5344" rIns="0" bIns="91440" numCol="1" spcCol="1270" anchor="ctr" anchorCtr="0">
          <a:noAutofit/>
        </a:bodyPr>
        <a:lstStyle/>
        <a:p>
          <a:pPr marL="0" lvl="0" indent="0" algn="ctr" defTabSz="1066800">
            <a:lnSpc>
              <a:spcPct val="90000"/>
            </a:lnSpc>
            <a:spcBef>
              <a:spcPct val="0"/>
            </a:spcBef>
            <a:spcAft>
              <a:spcPct val="35000"/>
            </a:spcAft>
            <a:buNone/>
          </a:pPr>
          <a:r>
            <a:rPr lang="pt-BR" sz="2400" kern="1200" dirty="0" err="1">
              <a:solidFill>
                <a:schemeClr val="bg2"/>
              </a:solidFill>
              <a:latin typeface="Bebas Neue" panose="020B0604020202020204" charset="0"/>
            </a:rPr>
            <a:t>Arquitectura</a:t>
          </a:r>
          <a:r>
            <a:rPr lang="pt-BR" sz="2400" kern="1200" dirty="0">
              <a:solidFill>
                <a:schemeClr val="bg2"/>
              </a:solidFill>
              <a:latin typeface="Bebas Neue" panose="020B0604020202020204" charset="0"/>
            </a:rPr>
            <a:t> de </a:t>
          </a:r>
          <a:r>
            <a:rPr lang="pt-BR" sz="2400" kern="1200" dirty="0" err="1">
              <a:solidFill>
                <a:schemeClr val="bg2"/>
              </a:solidFill>
              <a:latin typeface="Bebas Neue" panose="020B0604020202020204" charset="0"/>
            </a:rPr>
            <a:t>Jonh</a:t>
          </a:r>
          <a:r>
            <a:rPr lang="pt-BR" sz="2400" kern="1200" dirty="0">
              <a:solidFill>
                <a:schemeClr val="bg2"/>
              </a:solidFill>
              <a:latin typeface="Bebas Neue" panose="020B0604020202020204" charset="0"/>
            </a:rPr>
            <a:t> Von </a:t>
          </a:r>
          <a:r>
            <a:rPr lang="pt-BR" sz="2400" kern="1200" dirty="0" err="1">
              <a:solidFill>
                <a:schemeClr val="bg2"/>
              </a:solidFill>
              <a:latin typeface="Bebas Neue" panose="020B0604020202020204" charset="0"/>
            </a:rPr>
            <a:t>Neumman</a:t>
          </a:r>
          <a:endParaRPr lang="es-MX" sz="2400" kern="1200" dirty="0">
            <a:solidFill>
              <a:schemeClr val="bg2"/>
            </a:solidFill>
            <a:latin typeface="Bebas Neue" panose="020B0604020202020204" charset="0"/>
          </a:endParaRPr>
        </a:p>
      </dsp:txBody>
      <dsp:txXfrm>
        <a:off x="1411373" y="399546"/>
        <a:ext cx="1883578" cy="1118731"/>
      </dsp:txXfrm>
    </dsp:sp>
    <dsp:sp modelId="{7D323179-F2E0-4490-B88E-AB679BAD66DA}">
      <dsp:nvSpPr>
        <dsp:cNvPr id="0" name=""/>
        <dsp:cNvSpPr/>
      </dsp:nvSpPr>
      <dsp:spPr>
        <a:xfrm>
          <a:off x="3580342" y="764846"/>
          <a:ext cx="2226046" cy="111873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5344" rIns="0" bIns="91440" numCol="1" spcCol="1270" anchor="ctr" anchorCtr="0">
          <a:noAutofit/>
        </a:bodyPr>
        <a:lstStyle/>
        <a:p>
          <a:pPr marL="0" lvl="0" indent="0" algn="ctr" defTabSz="1066800">
            <a:lnSpc>
              <a:spcPct val="90000"/>
            </a:lnSpc>
            <a:spcBef>
              <a:spcPct val="0"/>
            </a:spcBef>
            <a:spcAft>
              <a:spcPct val="35000"/>
            </a:spcAft>
            <a:buNone/>
          </a:pPr>
          <a:r>
            <a:rPr lang="es-MX" sz="2400" kern="1200">
              <a:solidFill>
                <a:schemeClr val="bg2"/>
              </a:solidFill>
              <a:latin typeface="Bebas Neue" panose="020B0604020202020204" charset="0"/>
            </a:rPr>
            <a:t>Arquitectura Harvard</a:t>
          </a:r>
          <a:endParaRPr lang="es-MX" sz="2400" kern="1200" dirty="0">
            <a:solidFill>
              <a:schemeClr val="bg2"/>
            </a:solidFill>
            <a:latin typeface="Bebas Neue" panose="020B0604020202020204" charset="0"/>
          </a:endParaRPr>
        </a:p>
      </dsp:txBody>
      <dsp:txXfrm>
        <a:off x="3580342" y="764846"/>
        <a:ext cx="2226046" cy="11187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7E3B24-2516-496B-AB98-EE38C14FADFE}">
      <dsp:nvSpPr>
        <dsp:cNvPr id="0" name=""/>
        <dsp:cNvSpPr/>
      </dsp:nvSpPr>
      <dsp:spPr>
        <a:xfrm rot="5400000">
          <a:off x="4538630" y="-2683745"/>
          <a:ext cx="425583" cy="5901297"/>
        </a:xfrm>
        <a:prstGeom prst="round2Same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es-MX" sz="1600" kern="1200">
              <a:solidFill>
                <a:schemeClr val="bg1"/>
              </a:solidFill>
              <a:latin typeface="Roboto" panose="020B0604020202020204" charset="0"/>
              <a:ea typeface="Roboto" panose="020B0604020202020204" charset="0"/>
            </a:rPr>
            <a:t>Ejecutan un único proceso.</a:t>
          </a:r>
          <a:endParaRPr lang="es-MX" sz="1600" kern="1200" dirty="0">
            <a:solidFill>
              <a:schemeClr val="bg1"/>
            </a:solidFill>
            <a:latin typeface="Roboto" panose="020B0604020202020204" charset="0"/>
            <a:ea typeface="Roboto" panose="020B0604020202020204" charset="0"/>
          </a:endParaRPr>
        </a:p>
      </dsp:txBody>
      <dsp:txXfrm rot="-5400000">
        <a:off x="1800774" y="74886"/>
        <a:ext cx="5880522" cy="384033"/>
      </dsp:txXfrm>
    </dsp:sp>
    <dsp:sp modelId="{3FED2D93-5B0A-43AC-AC54-2B66E113A531}">
      <dsp:nvSpPr>
        <dsp:cNvPr id="0" name=""/>
        <dsp:cNvSpPr/>
      </dsp:nvSpPr>
      <dsp:spPr>
        <a:xfrm>
          <a:off x="566" y="6499"/>
          <a:ext cx="1800012" cy="531979"/>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MX" sz="1600" b="1" kern="1200">
              <a:solidFill>
                <a:schemeClr val="bg1"/>
              </a:solidFill>
              <a:latin typeface="Roboto" panose="020B0604020202020204" charset="0"/>
              <a:ea typeface="Roboto" panose="020B0604020202020204" charset="0"/>
            </a:rPr>
            <a:t>Unifunción</a:t>
          </a:r>
          <a:endParaRPr lang="es-MX" sz="1600" b="1" kern="1200" dirty="0">
            <a:solidFill>
              <a:schemeClr val="bg1"/>
            </a:solidFill>
            <a:latin typeface="Roboto" panose="020B0604020202020204" charset="0"/>
            <a:ea typeface="Roboto" panose="020B0604020202020204" charset="0"/>
          </a:endParaRPr>
        </a:p>
      </dsp:txBody>
      <dsp:txXfrm>
        <a:off x="26535" y="32468"/>
        <a:ext cx="1748074" cy="480041"/>
      </dsp:txXfrm>
    </dsp:sp>
    <dsp:sp modelId="{84658B09-E5D1-4582-9BD1-419B9B385095}">
      <dsp:nvSpPr>
        <dsp:cNvPr id="0" name=""/>
        <dsp:cNvSpPr/>
      </dsp:nvSpPr>
      <dsp:spPr>
        <a:xfrm rot="5400000">
          <a:off x="4539205" y="-2125759"/>
          <a:ext cx="425583" cy="5902484"/>
        </a:xfrm>
        <a:prstGeom prst="round2SameRect">
          <a:avLst/>
        </a:prstGeom>
        <a:solidFill>
          <a:schemeClr val="accent4">
            <a:tint val="40000"/>
            <a:alpha val="90000"/>
            <a:hueOff val="908384"/>
            <a:satOff val="-13280"/>
            <a:lumOff val="-1147"/>
            <a:alphaOff val="0"/>
          </a:schemeClr>
        </a:solidFill>
        <a:ln w="9525" cap="flat" cmpd="sng" algn="ctr">
          <a:solidFill>
            <a:schemeClr val="accent4">
              <a:tint val="40000"/>
              <a:alpha val="90000"/>
              <a:hueOff val="908384"/>
              <a:satOff val="-13280"/>
              <a:lumOff val="-114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es-MX" sz="1600" kern="1200">
              <a:solidFill>
                <a:schemeClr val="bg1"/>
              </a:solidFill>
              <a:latin typeface="Roboto" panose="020B0604020202020204" charset="0"/>
              <a:ea typeface="Roboto" panose="020B0604020202020204" charset="0"/>
            </a:rPr>
            <a:t>Pueden ejecutar varios procesos.</a:t>
          </a:r>
          <a:endParaRPr lang="es-MX" sz="1600" kern="1200" dirty="0">
            <a:solidFill>
              <a:schemeClr val="bg1"/>
            </a:solidFill>
            <a:latin typeface="Roboto" panose="020B0604020202020204" charset="0"/>
            <a:ea typeface="Roboto" panose="020B0604020202020204" charset="0"/>
          </a:endParaRPr>
        </a:p>
      </dsp:txBody>
      <dsp:txXfrm rot="-5400000">
        <a:off x="1800755" y="633466"/>
        <a:ext cx="5881709" cy="384033"/>
      </dsp:txXfrm>
    </dsp:sp>
    <dsp:sp modelId="{87C50D42-6E1D-4DF9-80E8-861EAA365228}">
      <dsp:nvSpPr>
        <dsp:cNvPr id="0" name=""/>
        <dsp:cNvSpPr/>
      </dsp:nvSpPr>
      <dsp:spPr>
        <a:xfrm>
          <a:off x="760" y="559492"/>
          <a:ext cx="1799995" cy="531979"/>
        </a:xfrm>
        <a:prstGeom prst="roundRect">
          <a:avLst/>
        </a:prstGeom>
        <a:gradFill rotWithShape="0">
          <a:gsLst>
            <a:gs pos="0">
              <a:schemeClr val="accent4">
                <a:hueOff val="646880"/>
                <a:satOff val="-8556"/>
                <a:lumOff val="-2235"/>
                <a:alphaOff val="0"/>
                <a:tint val="100000"/>
                <a:shade val="100000"/>
                <a:satMod val="130000"/>
              </a:schemeClr>
            </a:gs>
            <a:gs pos="100000">
              <a:schemeClr val="accent4">
                <a:hueOff val="646880"/>
                <a:satOff val="-8556"/>
                <a:lumOff val="-2235"/>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MX" sz="1600" b="1" kern="1200">
              <a:solidFill>
                <a:schemeClr val="bg1"/>
              </a:solidFill>
              <a:latin typeface="Roboto" panose="020B0604020202020204" charset="0"/>
              <a:ea typeface="Roboto" panose="020B0604020202020204" charset="0"/>
            </a:rPr>
            <a:t>Multifunción</a:t>
          </a:r>
          <a:endParaRPr lang="es-MX" sz="1600" b="1" kern="1200" dirty="0">
            <a:solidFill>
              <a:schemeClr val="bg1"/>
            </a:solidFill>
            <a:latin typeface="Roboto" panose="020B0604020202020204" charset="0"/>
            <a:ea typeface="Roboto" panose="020B0604020202020204" charset="0"/>
          </a:endParaRPr>
        </a:p>
      </dsp:txBody>
      <dsp:txXfrm>
        <a:off x="26729" y="585461"/>
        <a:ext cx="1748057" cy="480041"/>
      </dsp:txXfrm>
    </dsp:sp>
    <dsp:sp modelId="{FF012673-2D6A-457B-9257-52C1B2FFA558}">
      <dsp:nvSpPr>
        <dsp:cNvPr id="0" name=""/>
        <dsp:cNvSpPr/>
      </dsp:nvSpPr>
      <dsp:spPr>
        <a:xfrm rot="5400000">
          <a:off x="4538385" y="-1566362"/>
          <a:ext cx="425583" cy="5900846"/>
        </a:xfrm>
        <a:prstGeom prst="round2SameRect">
          <a:avLst/>
        </a:prstGeom>
        <a:solidFill>
          <a:schemeClr val="accent4">
            <a:tint val="40000"/>
            <a:alpha val="90000"/>
            <a:hueOff val="1816767"/>
            <a:satOff val="-26560"/>
            <a:lumOff val="-2295"/>
            <a:alphaOff val="0"/>
          </a:schemeClr>
        </a:solidFill>
        <a:ln w="9525" cap="flat" cmpd="sng" algn="ctr">
          <a:solidFill>
            <a:schemeClr val="accent4">
              <a:tint val="40000"/>
              <a:alpha val="90000"/>
              <a:hueOff val="1816767"/>
              <a:satOff val="-26560"/>
              <a:lumOff val="-229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es-MX" sz="1600" kern="1200">
              <a:solidFill>
                <a:schemeClr val="bg1"/>
              </a:solidFill>
              <a:latin typeface="Roboto" panose="020B0604020202020204" charset="0"/>
              <a:ea typeface="Roboto" panose="020B0604020202020204" charset="0"/>
            </a:rPr>
            <a:t>En un instante determinado sólo pueden ejecutar uno.</a:t>
          </a:r>
          <a:endParaRPr lang="es-MX" sz="1600" kern="1200" dirty="0">
            <a:solidFill>
              <a:schemeClr val="bg1"/>
            </a:solidFill>
            <a:latin typeface="Roboto" panose="020B0604020202020204" charset="0"/>
            <a:ea typeface="Roboto" panose="020B0604020202020204" charset="0"/>
          </a:endParaRPr>
        </a:p>
      </dsp:txBody>
      <dsp:txXfrm rot="-5400000">
        <a:off x="1800754" y="1192044"/>
        <a:ext cx="5880071" cy="384033"/>
      </dsp:txXfrm>
    </dsp:sp>
    <dsp:sp modelId="{87BE1053-2E5A-4CED-A4C5-8E94BC60A318}">
      <dsp:nvSpPr>
        <dsp:cNvPr id="0" name=""/>
        <dsp:cNvSpPr/>
      </dsp:nvSpPr>
      <dsp:spPr>
        <a:xfrm>
          <a:off x="760" y="1118070"/>
          <a:ext cx="1799994" cy="531979"/>
        </a:xfrm>
        <a:prstGeom prst="roundRect">
          <a:avLst/>
        </a:prstGeom>
        <a:gradFill rotWithShape="0">
          <a:gsLst>
            <a:gs pos="0">
              <a:schemeClr val="accent4">
                <a:hueOff val="1293761"/>
                <a:satOff val="-17113"/>
                <a:lumOff val="-4470"/>
                <a:alphaOff val="0"/>
                <a:tint val="100000"/>
                <a:shade val="100000"/>
                <a:satMod val="130000"/>
              </a:schemeClr>
            </a:gs>
            <a:gs pos="100000">
              <a:schemeClr val="accent4">
                <a:hueOff val="1293761"/>
                <a:satOff val="-17113"/>
                <a:lumOff val="-447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MX" sz="1600" b="1" kern="1200">
              <a:solidFill>
                <a:schemeClr val="bg1"/>
              </a:solidFill>
              <a:latin typeface="Roboto" panose="020B0604020202020204" charset="0"/>
              <a:ea typeface="Roboto" panose="020B0604020202020204" charset="0"/>
            </a:rPr>
            <a:t>Estáticos</a:t>
          </a:r>
          <a:endParaRPr lang="es-MX" sz="1600" b="1" kern="1200" dirty="0">
            <a:solidFill>
              <a:schemeClr val="bg1"/>
            </a:solidFill>
            <a:latin typeface="Roboto" panose="020B0604020202020204" charset="0"/>
            <a:ea typeface="Roboto" panose="020B0604020202020204" charset="0"/>
          </a:endParaRPr>
        </a:p>
      </dsp:txBody>
      <dsp:txXfrm>
        <a:off x="26729" y="1144039"/>
        <a:ext cx="1748056" cy="480041"/>
      </dsp:txXfrm>
    </dsp:sp>
    <dsp:sp modelId="{5C7BBB5E-3785-437D-884F-224DF7D48E70}">
      <dsp:nvSpPr>
        <dsp:cNvPr id="0" name=""/>
        <dsp:cNvSpPr/>
      </dsp:nvSpPr>
      <dsp:spPr>
        <a:xfrm rot="5400000">
          <a:off x="4536384" y="-1005786"/>
          <a:ext cx="425583" cy="5896851"/>
        </a:xfrm>
        <a:prstGeom prst="round2SameRect">
          <a:avLst/>
        </a:prstGeom>
        <a:solidFill>
          <a:schemeClr val="accent4">
            <a:tint val="40000"/>
            <a:alpha val="90000"/>
            <a:hueOff val="2725151"/>
            <a:satOff val="-39841"/>
            <a:lumOff val="-3442"/>
            <a:alphaOff val="0"/>
          </a:schemeClr>
        </a:solidFill>
        <a:ln w="9525" cap="flat" cmpd="sng" algn="ctr">
          <a:solidFill>
            <a:schemeClr val="accent4">
              <a:tint val="40000"/>
              <a:alpha val="90000"/>
              <a:hueOff val="2725151"/>
              <a:satOff val="-39841"/>
              <a:lumOff val="-344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es-MX" sz="1600" kern="1200">
              <a:solidFill>
                <a:schemeClr val="bg1"/>
              </a:solidFill>
              <a:latin typeface="Roboto" panose="020B0604020202020204" charset="0"/>
              <a:ea typeface="Roboto" panose="020B0604020202020204" charset="0"/>
            </a:rPr>
            <a:t>Pueden ejecutar simultáneamente varios procesos.</a:t>
          </a:r>
          <a:endParaRPr lang="es-MX" sz="1600" kern="1200" dirty="0">
            <a:solidFill>
              <a:schemeClr val="bg1"/>
            </a:solidFill>
            <a:latin typeface="Roboto" panose="020B0604020202020204" charset="0"/>
            <a:ea typeface="Roboto" panose="020B0604020202020204" charset="0"/>
          </a:endParaRPr>
        </a:p>
      </dsp:txBody>
      <dsp:txXfrm rot="-5400000">
        <a:off x="1800751" y="1750622"/>
        <a:ext cx="5876076" cy="384033"/>
      </dsp:txXfrm>
    </dsp:sp>
    <dsp:sp modelId="{F7C1AC5A-38E8-416E-91C5-98724F4EFA66}">
      <dsp:nvSpPr>
        <dsp:cNvPr id="0" name=""/>
        <dsp:cNvSpPr/>
      </dsp:nvSpPr>
      <dsp:spPr>
        <a:xfrm>
          <a:off x="760" y="1676649"/>
          <a:ext cx="1799990" cy="531979"/>
        </a:xfrm>
        <a:prstGeom prst="roundRect">
          <a:avLst/>
        </a:prstGeom>
        <a:gradFill rotWithShape="0">
          <a:gsLst>
            <a:gs pos="0">
              <a:schemeClr val="accent4">
                <a:hueOff val="1940641"/>
                <a:satOff val="-25669"/>
                <a:lumOff val="-6706"/>
                <a:alphaOff val="0"/>
                <a:tint val="100000"/>
                <a:shade val="100000"/>
                <a:satMod val="130000"/>
              </a:schemeClr>
            </a:gs>
            <a:gs pos="100000">
              <a:schemeClr val="accent4">
                <a:hueOff val="1940641"/>
                <a:satOff val="-25669"/>
                <a:lumOff val="-670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MX" sz="1600" b="1" kern="1200">
              <a:solidFill>
                <a:schemeClr val="bg1"/>
              </a:solidFill>
              <a:latin typeface="Roboto" panose="020B0604020202020204" charset="0"/>
              <a:ea typeface="Roboto" panose="020B0604020202020204" charset="0"/>
            </a:rPr>
            <a:t>Dinámicos</a:t>
          </a:r>
          <a:endParaRPr lang="es-MX" sz="1600" b="1" kern="1200" dirty="0">
            <a:solidFill>
              <a:schemeClr val="bg1"/>
            </a:solidFill>
            <a:latin typeface="Roboto" panose="020B0604020202020204" charset="0"/>
            <a:ea typeface="Roboto" panose="020B0604020202020204" charset="0"/>
          </a:endParaRPr>
        </a:p>
      </dsp:txBody>
      <dsp:txXfrm>
        <a:off x="26729" y="1702618"/>
        <a:ext cx="1748052" cy="480041"/>
      </dsp:txXfrm>
    </dsp:sp>
    <dsp:sp modelId="{6383ADC7-CDA4-46E3-AA26-177974975B90}">
      <dsp:nvSpPr>
        <dsp:cNvPr id="0" name=""/>
        <dsp:cNvSpPr/>
      </dsp:nvSpPr>
      <dsp:spPr>
        <a:xfrm rot="5400000">
          <a:off x="4537508" y="-448334"/>
          <a:ext cx="425583" cy="5899104"/>
        </a:xfrm>
        <a:prstGeom prst="round2SameRect">
          <a:avLst/>
        </a:prstGeom>
        <a:solidFill>
          <a:schemeClr val="accent4">
            <a:tint val="40000"/>
            <a:alpha val="90000"/>
            <a:hueOff val="3633535"/>
            <a:satOff val="-53121"/>
            <a:lumOff val="-4590"/>
            <a:alphaOff val="0"/>
          </a:schemeClr>
        </a:solidFill>
        <a:ln w="9525" cap="flat" cmpd="sng" algn="ctr">
          <a:solidFill>
            <a:schemeClr val="accent4">
              <a:tint val="40000"/>
              <a:alpha val="90000"/>
              <a:hueOff val="3633535"/>
              <a:satOff val="-53121"/>
              <a:lumOff val="-459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es-MX" sz="1600" kern="1200">
              <a:solidFill>
                <a:schemeClr val="bg1"/>
              </a:solidFill>
              <a:latin typeface="Roboto" panose="020B0604020202020204" charset="0"/>
              <a:ea typeface="Roboto" panose="020B0604020202020204" charset="0"/>
            </a:rPr>
            <a:t>A cada etapa sólo le puede seguir otra etapa concreta.</a:t>
          </a:r>
          <a:endParaRPr lang="es-MX" sz="1600" kern="1200" dirty="0">
            <a:solidFill>
              <a:schemeClr val="bg1"/>
            </a:solidFill>
            <a:latin typeface="Roboto" panose="020B0604020202020204" charset="0"/>
            <a:ea typeface="Roboto" panose="020B0604020202020204" charset="0"/>
          </a:endParaRPr>
        </a:p>
      </dsp:txBody>
      <dsp:txXfrm rot="-5400000">
        <a:off x="1800748" y="2309201"/>
        <a:ext cx="5878329" cy="384033"/>
      </dsp:txXfrm>
    </dsp:sp>
    <dsp:sp modelId="{1122074C-D1BD-4C88-A607-3DBA21B17212}">
      <dsp:nvSpPr>
        <dsp:cNvPr id="0" name=""/>
        <dsp:cNvSpPr/>
      </dsp:nvSpPr>
      <dsp:spPr>
        <a:xfrm>
          <a:off x="760" y="2235228"/>
          <a:ext cx="1799988" cy="531979"/>
        </a:xfrm>
        <a:prstGeom prst="roundRect">
          <a:avLst/>
        </a:prstGeom>
        <a:gradFill rotWithShape="0">
          <a:gsLst>
            <a:gs pos="0">
              <a:schemeClr val="accent4">
                <a:hueOff val="2587521"/>
                <a:satOff val="-34226"/>
                <a:lumOff val="-8941"/>
                <a:alphaOff val="0"/>
                <a:tint val="100000"/>
                <a:shade val="100000"/>
                <a:satMod val="130000"/>
              </a:schemeClr>
            </a:gs>
            <a:gs pos="100000">
              <a:schemeClr val="accent4">
                <a:hueOff val="2587521"/>
                <a:satOff val="-34226"/>
                <a:lumOff val="-894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MX" sz="1600" b="1" kern="1200">
              <a:solidFill>
                <a:schemeClr val="bg1"/>
              </a:solidFill>
              <a:latin typeface="Roboto" panose="020B0604020202020204" charset="0"/>
              <a:ea typeface="Roboto" panose="020B0604020202020204" charset="0"/>
            </a:rPr>
            <a:t>Lineal</a:t>
          </a:r>
          <a:endParaRPr lang="es-MX" sz="1600" b="1" kern="1200" dirty="0">
            <a:solidFill>
              <a:schemeClr val="bg1"/>
            </a:solidFill>
            <a:latin typeface="Roboto" panose="020B0604020202020204" charset="0"/>
            <a:ea typeface="Roboto" panose="020B0604020202020204" charset="0"/>
          </a:endParaRPr>
        </a:p>
      </dsp:txBody>
      <dsp:txXfrm>
        <a:off x="26729" y="2261197"/>
        <a:ext cx="1748050" cy="480041"/>
      </dsp:txXfrm>
    </dsp:sp>
    <dsp:sp modelId="{F60C948A-4825-4D5E-8DEE-F1C00C54F803}">
      <dsp:nvSpPr>
        <dsp:cNvPr id="0" name=""/>
        <dsp:cNvSpPr/>
      </dsp:nvSpPr>
      <dsp:spPr>
        <a:xfrm rot="5400000">
          <a:off x="4536384" y="111370"/>
          <a:ext cx="425583" cy="5896851"/>
        </a:xfrm>
        <a:prstGeom prst="round2SameRect">
          <a:avLst/>
        </a:prstGeom>
        <a:solidFill>
          <a:schemeClr val="accent4">
            <a:tint val="40000"/>
            <a:alpha val="90000"/>
            <a:hueOff val="4541918"/>
            <a:satOff val="-66401"/>
            <a:lumOff val="-5737"/>
            <a:alphaOff val="0"/>
          </a:schemeClr>
        </a:solidFill>
        <a:ln w="9525" cap="flat" cmpd="sng" algn="ctr">
          <a:solidFill>
            <a:schemeClr val="accent4">
              <a:tint val="40000"/>
              <a:alpha val="90000"/>
              <a:hueOff val="4541918"/>
              <a:satOff val="-66401"/>
              <a:lumOff val="-573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es-MX" sz="1600" kern="1200">
              <a:solidFill>
                <a:schemeClr val="bg1"/>
              </a:solidFill>
              <a:latin typeface="Roboto" panose="020B0604020202020204" charset="0"/>
              <a:ea typeface="Roboto" panose="020B0604020202020204" charset="0"/>
            </a:rPr>
            <a:t>Se pueden establecer recorridos complejos de las etapas.</a:t>
          </a:r>
          <a:endParaRPr lang="es-MX" sz="1600" kern="1200" dirty="0">
            <a:solidFill>
              <a:schemeClr val="bg1"/>
            </a:solidFill>
            <a:latin typeface="Roboto" panose="020B0604020202020204" charset="0"/>
            <a:ea typeface="Roboto" panose="020B0604020202020204" charset="0"/>
          </a:endParaRPr>
        </a:p>
      </dsp:txBody>
      <dsp:txXfrm rot="-5400000">
        <a:off x="1800751" y="2867779"/>
        <a:ext cx="5876076" cy="384033"/>
      </dsp:txXfrm>
    </dsp:sp>
    <dsp:sp modelId="{20A86368-63DF-4ECA-AC6B-183EA8395172}">
      <dsp:nvSpPr>
        <dsp:cNvPr id="0" name=""/>
        <dsp:cNvSpPr/>
      </dsp:nvSpPr>
      <dsp:spPr>
        <a:xfrm>
          <a:off x="760" y="2794720"/>
          <a:ext cx="1799990" cy="531979"/>
        </a:xfrm>
        <a:prstGeom prst="roundRect">
          <a:avLst/>
        </a:prstGeom>
        <a:gradFill rotWithShape="0">
          <a:gsLst>
            <a:gs pos="0">
              <a:schemeClr val="accent4">
                <a:hueOff val="3234402"/>
                <a:satOff val="-42782"/>
                <a:lumOff val="-11176"/>
                <a:alphaOff val="0"/>
                <a:tint val="100000"/>
                <a:shade val="100000"/>
                <a:satMod val="130000"/>
              </a:schemeClr>
            </a:gs>
            <a:gs pos="100000">
              <a:schemeClr val="accent4">
                <a:hueOff val="3234402"/>
                <a:satOff val="-42782"/>
                <a:lumOff val="-1117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MX" sz="1600" b="1" kern="1200">
              <a:solidFill>
                <a:schemeClr val="bg1"/>
              </a:solidFill>
              <a:latin typeface="Roboto" panose="020B0604020202020204" charset="0"/>
              <a:ea typeface="Roboto" panose="020B0604020202020204" charset="0"/>
            </a:rPr>
            <a:t>No lineal</a:t>
          </a:r>
          <a:endParaRPr lang="es-MX" sz="1600" b="1" kern="1200" dirty="0">
            <a:solidFill>
              <a:schemeClr val="bg1"/>
            </a:solidFill>
            <a:latin typeface="Roboto" panose="020B0604020202020204" charset="0"/>
            <a:ea typeface="Roboto" panose="020B0604020202020204" charset="0"/>
          </a:endParaRPr>
        </a:p>
      </dsp:txBody>
      <dsp:txXfrm>
        <a:off x="26729" y="2820689"/>
        <a:ext cx="1748052" cy="4800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6F7B20-4345-4CD8-AA3C-7ED91F5FFD43}">
      <dsp:nvSpPr>
        <dsp:cNvPr id="0" name=""/>
        <dsp:cNvSpPr/>
      </dsp:nvSpPr>
      <dsp:spPr>
        <a:xfrm>
          <a:off x="940" y="34697"/>
          <a:ext cx="1833837" cy="733535"/>
        </a:xfrm>
        <a:prstGeom prst="homePlate">
          <a:avLst/>
        </a:prstGeom>
        <a:solidFill>
          <a:schemeClr val="l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64008" rIns="32004" bIns="64008" numCol="1" spcCol="1270" anchor="ctr" anchorCtr="0">
          <a:noAutofit/>
        </a:bodyPr>
        <a:lstStyle/>
        <a:p>
          <a:pPr marL="0" lvl="0" indent="0" algn="ctr" defTabSz="1066800">
            <a:lnSpc>
              <a:spcPct val="90000"/>
            </a:lnSpc>
            <a:spcBef>
              <a:spcPct val="0"/>
            </a:spcBef>
            <a:spcAft>
              <a:spcPct val="35000"/>
            </a:spcAft>
            <a:buNone/>
          </a:pPr>
          <a:r>
            <a:rPr lang="es-MX" sz="2400" b="1" kern="1200" dirty="0">
              <a:latin typeface="Bebas Neue" panose="020B0604020202020204" charset="0"/>
              <a:ea typeface="Roboto" panose="020B0604020202020204" charset="0"/>
            </a:rPr>
            <a:t>IF</a:t>
          </a:r>
        </a:p>
      </dsp:txBody>
      <dsp:txXfrm>
        <a:off x="940" y="34697"/>
        <a:ext cx="1650453" cy="733535"/>
      </dsp:txXfrm>
    </dsp:sp>
    <dsp:sp modelId="{9810174F-258F-4258-ADDC-5843F30B8EF8}">
      <dsp:nvSpPr>
        <dsp:cNvPr id="0" name=""/>
        <dsp:cNvSpPr/>
      </dsp:nvSpPr>
      <dsp:spPr>
        <a:xfrm>
          <a:off x="1468010" y="34697"/>
          <a:ext cx="1833837" cy="733535"/>
        </a:xfrm>
        <a:prstGeom prst="chevron">
          <a:avLst/>
        </a:prstGeom>
        <a:solidFill>
          <a:schemeClr val="l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s-MX" sz="2400" b="1" kern="1200" dirty="0">
              <a:latin typeface="Bebas Neue" panose="020B0604020202020204" charset="0"/>
              <a:ea typeface="Roboto" panose="020B0604020202020204" charset="0"/>
            </a:rPr>
            <a:t>ID</a:t>
          </a:r>
        </a:p>
      </dsp:txBody>
      <dsp:txXfrm>
        <a:off x="1834778" y="34697"/>
        <a:ext cx="1100302" cy="733535"/>
      </dsp:txXfrm>
    </dsp:sp>
    <dsp:sp modelId="{6661201E-3120-4CAD-BC3F-47FA03C7DFF7}">
      <dsp:nvSpPr>
        <dsp:cNvPr id="0" name=""/>
        <dsp:cNvSpPr/>
      </dsp:nvSpPr>
      <dsp:spPr>
        <a:xfrm>
          <a:off x="2935081" y="34697"/>
          <a:ext cx="1833837" cy="733535"/>
        </a:xfrm>
        <a:prstGeom prst="chevron">
          <a:avLst/>
        </a:prstGeom>
        <a:solidFill>
          <a:schemeClr val="bg2"/>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s-MX" sz="2400" b="1" kern="1200" dirty="0">
              <a:solidFill>
                <a:schemeClr val="bg1"/>
              </a:solidFill>
              <a:latin typeface="Bebas Neue" panose="020B0604020202020204" charset="0"/>
              <a:ea typeface="Roboto" panose="020B0604020202020204" charset="0"/>
            </a:rPr>
            <a:t>EX</a:t>
          </a:r>
        </a:p>
      </dsp:txBody>
      <dsp:txXfrm>
        <a:off x="3301849" y="34697"/>
        <a:ext cx="1100302" cy="733535"/>
      </dsp:txXfrm>
    </dsp:sp>
    <dsp:sp modelId="{EC1E5C10-AA4F-43FA-AA26-66483D6A5D05}">
      <dsp:nvSpPr>
        <dsp:cNvPr id="0" name=""/>
        <dsp:cNvSpPr/>
      </dsp:nvSpPr>
      <dsp:spPr>
        <a:xfrm>
          <a:off x="4402151" y="34697"/>
          <a:ext cx="1833837" cy="733535"/>
        </a:xfrm>
        <a:prstGeom prst="chevron">
          <a:avLst/>
        </a:prstGeom>
        <a:solidFill>
          <a:schemeClr val="bg2"/>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s-MX" sz="2400" b="1" kern="1200" dirty="0">
              <a:solidFill>
                <a:schemeClr val="bg1"/>
              </a:solidFill>
              <a:latin typeface="Bebas Neue" panose="020B0604020202020204" charset="0"/>
              <a:ea typeface="Roboto" panose="020B0604020202020204" charset="0"/>
            </a:rPr>
            <a:t>MEM</a:t>
          </a:r>
        </a:p>
      </dsp:txBody>
      <dsp:txXfrm>
        <a:off x="4768919" y="34697"/>
        <a:ext cx="1100302" cy="733535"/>
      </dsp:txXfrm>
    </dsp:sp>
    <dsp:sp modelId="{BB4BACC7-4931-4593-9DCE-41AA4BCA76BE}">
      <dsp:nvSpPr>
        <dsp:cNvPr id="0" name=""/>
        <dsp:cNvSpPr/>
      </dsp:nvSpPr>
      <dsp:spPr>
        <a:xfrm>
          <a:off x="5869221" y="34697"/>
          <a:ext cx="1833837" cy="733535"/>
        </a:xfrm>
        <a:prstGeom prst="chevron">
          <a:avLst/>
        </a:prstGeom>
        <a:solidFill>
          <a:schemeClr val="bg2"/>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s-MX" sz="2400" b="1" kern="1200" dirty="0">
              <a:solidFill>
                <a:schemeClr val="bg1"/>
              </a:solidFill>
              <a:latin typeface="Bebas Neue" panose="020B0604020202020204" charset="0"/>
              <a:ea typeface="Roboto" panose="020B0604020202020204" charset="0"/>
            </a:rPr>
            <a:t>WB</a:t>
          </a:r>
        </a:p>
      </dsp:txBody>
      <dsp:txXfrm>
        <a:off x="6235989" y="34697"/>
        <a:ext cx="1100302" cy="7335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08D89-EA40-44CE-A9D8-527193202DDF}">
      <dsp:nvSpPr>
        <dsp:cNvPr id="0" name=""/>
        <dsp:cNvSpPr/>
      </dsp:nvSpPr>
      <dsp:spPr>
        <a:xfrm>
          <a:off x="108337" y="1699"/>
          <a:ext cx="2339789" cy="140387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n>
                <a:noFill/>
              </a:ln>
              <a:effectLst>
                <a:glow rad="101600">
                  <a:schemeClr val="tx1">
                    <a:alpha val="60000"/>
                  </a:schemeClr>
                </a:glow>
              </a:effectLst>
              <a:uFill>
                <a:noFill/>
              </a:uFill>
              <a:latin typeface="Roboto" panose="020B0604020202020204" charset="0"/>
              <a:ea typeface="Roboto" panose="020B0604020202020204" charset="0"/>
            </a:rPr>
            <a:t>Tamaño de la Unidad Aritmética Lógica (ALU).</a:t>
          </a:r>
          <a:endParaRPr lang="es-MX" sz="1600" kern="1200" dirty="0">
            <a:ln>
              <a:noFill/>
            </a:ln>
            <a:effectLst>
              <a:glow rad="101600">
                <a:schemeClr val="tx1">
                  <a:alpha val="60000"/>
                </a:schemeClr>
              </a:glow>
            </a:effectLst>
            <a:latin typeface="Roboto" panose="020B0604020202020204" charset="0"/>
            <a:ea typeface="Roboto" panose="020B0604020202020204" charset="0"/>
          </a:endParaRPr>
        </a:p>
      </dsp:txBody>
      <dsp:txXfrm>
        <a:off x="108337" y="1699"/>
        <a:ext cx="2339789" cy="1403873"/>
      </dsp:txXfrm>
    </dsp:sp>
    <dsp:sp modelId="{BBC1D5E3-61E2-4D4C-A0BA-DBA320258E51}">
      <dsp:nvSpPr>
        <dsp:cNvPr id="0" name=""/>
        <dsp:cNvSpPr/>
      </dsp:nvSpPr>
      <dsp:spPr>
        <a:xfrm>
          <a:off x="2682105" y="1699"/>
          <a:ext cx="2339789" cy="1403873"/>
        </a:xfrm>
        <a:prstGeom prst="rect">
          <a:avLst/>
        </a:prstGeom>
        <a:solidFill>
          <a:schemeClr val="accent4">
            <a:hueOff val="646880"/>
            <a:satOff val="-8556"/>
            <a:lumOff val="-22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n>
                <a:noFill/>
              </a:ln>
              <a:effectLst>
                <a:glow rad="101600">
                  <a:schemeClr val="tx1">
                    <a:alpha val="60000"/>
                  </a:schemeClr>
                </a:glow>
              </a:effectLst>
              <a:uFill>
                <a:noFill/>
              </a:uFill>
              <a:latin typeface="Roboto" panose="020B0604020202020204" charset="0"/>
              <a:ea typeface="Roboto" panose="020B0604020202020204" charset="0"/>
            </a:rPr>
            <a:t>Bus de conexión al exterior (8, 16, 32, 64 bits).</a:t>
          </a:r>
          <a:endParaRPr lang="es-MX" sz="1600" kern="1200" dirty="0">
            <a:ln>
              <a:noFill/>
            </a:ln>
            <a:effectLst>
              <a:glow rad="101600">
                <a:schemeClr val="tx1">
                  <a:alpha val="60000"/>
                </a:schemeClr>
              </a:glow>
            </a:effectLst>
            <a:latin typeface="Roboto" panose="020B0604020202020204" charset="0"/>
            <a:ea typeface="Roboto" panose="020B0604020202020204" charset="0"/>
          </a:endParaRPr>
        </a:p>
      </dsp:txBody>
      <dsp:txXfrm>
        <a:off x="2682105" y="1699"/>
        <a:ext cx="2339789" cy="1403873"/>
      </dsp:txXfrm>
    </dsp:sp>
    <dsp:sp modelId="{B639F975-E9BF-439F-8458-619257C7588F}">
      <dsp:nvSpPr>
        <dsp:cNvPr id="0" name=""/>
        <dsp:cNvSpPr/>
      </dsp:nvSpPr>
      <dsp:spPr>
        <a:xfrm>
          <a:off x="5255873" y="1699"/>
          <a:ext cx="2339789" cy="1403873"/>
        </a:xfrm>
        <a:prstGeom prst="rect">
          <a:avLst/>
        </a:prstGeom>
        <a:solidFill>
          <a:schemeClr val="accent4">
            <a:hueOff val="1293761"/>
            <a:satOff val="-17113"/>
            <a:lumOff val="-44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n>
                <a:noFill/>
              </a:ln>
              <a:effectLst>
                <a:glow rad="101600">
                  <a:schemeClr val="tx1">
                    <a:alpha val="60000"/>
                  </a:schemeClr>
                </a:glow>
              </a:effectLst>
              <a:uFill>
                <a:noFill/>
              </a:uFill>
              <a:latin typeface="Roboto" panose="020B0604020202020204" charset="0"/>
              <a:ea typeface="Roboto" panose="020B0604020202020204" charset="0"/>
            </a:rPr>
            <a:t>Si su arquitectura tiene cauce (pipeline). </a:t>
          </a:r>
          <a:endParaRPr lang="es-MX" sz="1600" kern="1200" dirty="0">
            <a:ln>
              <a:noFill/>
            </a:ln>
            <a:effectLst>
              <a:glow rad="101600">
                <a:schemeClr val="tx1">
                  <a:alpha val="60000"/>
                </a:schemeClr>
              </a:glow>
            </a:effectLst>
            <a:latin typeface="Roboto" panose="020B0604020202020204" charset="0"/>
            <a:ea typeface="Roboto" panose="020B0604020202020204" charset="0"/>
          </a:endParaRPr>
        </a:p>
      </dsp:txBody>
      <dsp:txXfrm>
        <a:off x="5255873" y="1699"/>
        <a:ext cx="2339789" cy="1403873"/>
      </dsp:txXfrm>
    </dsp:sp>
    <dsp:sp modelId="{12AEA807-9279-4826-9C9A-2940E64F0A4B}">
      <dsp:nvSpPr>
        <dsp:cNvPr id="0" name=""/>
        <dsp:cNvSpPr/>
      </dsp:nvSpPr>
      <dsp:spPr>
        <a:xfrm>
          <a:off x="108337" y="1641250"/>
          <a:ext cx="2339789" cy="1403873"/>
        </a:xfrm>
        <a:prstGeom prst="rect">
          <a:avLst/>
        </a:prstGeom>
        <a:solidFill>
          <a:schemeClr val="accent4">
            <a:hueOff val="1940641"/>
            <a:satOff val="-25669"/>
            <a:lumOff val="-6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n>
                <a:noFill/>
              </a:ln>
              <a:effectLst>
                <a:glow rad="101600">
                  <a:schemeClr val="tx1">
                    <a:alpha val="60000"/>
                  </a:schemeClr>
                </a:glow>
              </a:effectLst>
              <a:uFill>
                <a:noFill/>
              </a:uFill>
              <a:latin typeface="Roboto" panose="020B0604020202020204" charset="0"/>
              <a:ea typeface="Roboto" panose="020B0604020202020204" charset="0"/>
            </a:rPr>
            <a:t>Si son de arquitectura CISC o RISC. </a:t>
          </a:r>
          <a:endParaRPr lang="es-MX" sz="1600" kern="1200" dirty="0">
            <a:ln>
              <a:noFill/>
            </a:ln>
            <a:effectLst>
              <a:glow rad="101600">
                <a:schemeClr val="tx1">
                  <a:alpha val="60000"/>
                </a:schemeClr>
              </a:glow>
            </a:effectLst>
            <a:latin typeface="Roboto" panose="020B0604020202020204" charset="0"/>
            <a:ea typeface="Roboto" panose="020B0604020202020204" charset="0"/>
          </a:endParaRPr>
        </a:p>
      </dsp:txBody>
      <dsp:txXfrm>
        <a:off x="108337" y="1641250"/>
        <a:ext cx="2339789" cy="1403873"/>
      </dsp:txXfrm>
    </dsp:sp>
    <dsp:sp modelId="{3387106E-4278-4CBD-A436-728F193F475C}">
      <dsp:nvSpPr>
        <dsp:cNvPr id="0" name=""/>
        <dsp:cNvSpPr/>
      </dsp:nvSpPr>
      <dsp:spPr>
        <a:xfrm>
          <a:off x="2682105" y="1641250"/>
          <a:ext cx="2339789" cy="1403873"/>
        </a:xfrm>
        <a:prstGeom prst="rect">
          <a:avLst/>
        </a:prstGeom>
        <a:solidFill>
          <a:schemeClr val="accent4">
            <a:hueOff val="2587521"/>
            <a:satOff val="-34226"/>
            <a:lumOff val="-8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n>
                <a:noFill/>
              </a:ln>
              <a:effectLst>
                <a:glow rad="101600">
                  <a:schemeClr val="tx1">
                    <a:alpha val="60000"/>
                  </a:schemeClr>
                </a:glow>
              </a:effectLst>
              <a:uFill>
                <a:noFill/>
              </a:uFill>
              <a:latin typeface="Roboto" panose="020B0604020202020204" charset="0"/>
              <a:ea typeface="Roboto" panose="020B0604020202020204" charset="0"/>
            </a:rPr>
            <a:t>Si son </a:t>
          </a:r>
          <a:r>
            <a:rPr lang="es-MX" sz="1600" kern="1200" dirty="0" err="1">
              <a:ln>
                <a:noFill/>
              </a:ln>
              <a:effectLst>
                <a:glow rad="101600">
                  <a:schemeClr val="tx1">
                    <a:alpha val="60000"/>
                  </a:schemeClr>
                </a:glow>
              </a:effectLst>
              <a:uFill>
                <a:noFill/>
              </a:uFill>
              <a:latin typeface="Roboto" panose="020B0604020202020204" charset="0"/>
              <a:ea typeface="Roboto" panose="020B0604020202020204" charset="0"/>
            </a:rPr>
            <a:t>Von</a:t>
          </a:r>
          <a:r>
            <a:rPr lang="es-MX" sz="1600" kern="1200" dirty="0">
              <a:ln>
                <a:noFill/>
              </a:ln>
              <a:effectLst>
                <a:glow rad="101600">
                  <a:schemeClr val="tx1">
                    <a:alpha val="60000"/>
                  </a:schemeClr>
                </a:glow>
              </a:effectLst>
              <a:uFill>
                <a:noFill/>
              </a:uFill>
              <a:latin typeface="Roboto" panose="020B0604020202020204" charset="0"/>
              <a:ea typeface="Roboto" panose="020B0604020202020204" charset="0"/>
            </a:rPr>
            <a:t> </a:t>
          </a:r>
          <a:r>
            <a:rPr lang="es-MX" sz="1600" kern="1200" dirty="0" err="1">
              <a:ln>
                <a:noFill/>
              </a:ln>
              <a:effectLst>
                <a:glow rad="101600">
                  <a:schemeClr val="tx1">
                    <a:alpha val="60000"/>
                  </a:schemeClr>
                </a:glow>
              </a:effectLst>
              <a:uFill>
                <a:noFill/>
              </a:uFill>
              <a:latin typeface="Roboto" panose="020B0604020202020204" charset="0"/>
              <a:ea typeface="Roboto" panose="020B0604020202020204" charset="0"/>
            </a:rPr>
            <a:t>Newmann</a:t>
          </a:r>
          <a:r>
            <a:rPr lang="es-MX" sz="1600" kern="1200" dirty="0">
              <a:ln>
                <a:noFill/>
              </a:ln>
              <a:effectLst>
                <a:glow rad="101600">
                  <a:schemeClr val="tx1">
                    <a:alpha val="60000"/>
                  </a:schemeClr>
                </a:glow>
              </a:effectLst>
              <a:uFill>
                <a:noFill/>
              </a:uFill>
              <a:latin typeface="Roboto" panose="020B0604020202020204" charset="0"/>
              <a:ea typeface="Roboto" panose="020B0604020202020204" charset="0"/>
            </a:rPr>
            <a:t> o Harvard. </a:t>
          </a:r>
          <a:endParaRPr lang="es-MX" sz="1600" kern="1200" dirty="0">
            <a:ln>
              <a:noFill/>
            </a:ln>
            <a:effectLst>
              <a:glow rad="101600">
                <a:schemeClr val="tx1">
                  <a:alpha val="60000"/>
                </a:schemeClr>
              </a:glow>
            </a:effectLst>
            <a:latin typeface="Roboto" panose="020B0604020202020204" charset="0"/>
            <a:ea typeface="Roboto" panose="020B0604020202020204" charset="0"/>
          </a:endParaRPr>
        </a:p>
      </dsp:txBody>
      <dsp:txXfrm>
        <a:off x="2682105" y="1641250"/>
        <a:ext cx="2339789" cy="1403873"/>
      </dsp:txXfrm>
    </dsp:sp>
    <dsp:sp modelId="{6DAE134F-7C58-49E9-A3CF-DF7BBF45B6C6}">
      <dsp:nvSpPr>
        <dsp:cNvPr id="0" name=""/>
        <dsp:cNvSpPr/>
      </dsp:nvSpPr>
      <dsp:spPr>
        <a:xfrm>
          <a:off x="5255873" y="1641250"/>
          <a:ext cx="2339789" cy="1403873"/>
        </a:xfrm>
        <a:prstGeom prst="rect">
          <a:avLst/>
        </a:prstGeom>
        <a:solidFill>
          <a:schemeClr val="accent4">
            <a:hueOff val="3234402"/>
            <a:satOff val="-42782"/>
            <a:lumOff val="-1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n>
                <a:noFill/>
              </a:ln>
              <a:effectLst>
                <a:glow rad="101600">
                  <a:schemeClr val="tx1">
                    <a:alpha val="60000"/>
                  </a:schemeClr>
                </a:glow>
              </a:effectLst>
              <a:uFill>
                <a:noFill/>
              </a:uFill>
              <a:latin typeface="Roboto" panose="020B0604020202020204" charset="0"/>
              <a:ea typeface="Roboto" panose="020B0604020202020204" charset="0"/>
            </a:rPr>
            <a:t>Si manejan instrucciones enteras o implementan también de punto flotante.</a:t>
          </a:r>
          <a:endParaRPr lang="es-MX" sz="1600" kern="1200" dirty="0">
            <a:ln>
              <a:noFill/>
            </a:ln>
            <a:effectLst>
              <a:glow rad="101600">
                <a:schemeClr val="tx1">
                  <a:alpha val="60000"/>
                </a:schemeClr>
              </a:glow>
            </a:effectLst>
            <a:latin typeface="Roboto" panose="020B0604020202020204" charset="0"/>
            <a:ea typeface="Roboto" panose="020B0604020202020204" charset="0"/>
          </a:endParaRPr>
        </a:p>
      </dsp:txBody>
      <dsp:txXfrm>
        <a:off x="5255873" y="1641250"/>
        <a:ext cx="2339789" cy="14038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2B6E1-C176-4FA4-A61F-C3FF413C0B2C}">
      <dsp:nvSpPr>
        <dsp:cNvPr id="0" name=""/>
        <dsp:cNvSpPr/>
      </dsp:nvSpPr>
      <dsp:spPr>
        <a:xfrm rot="16200000">
          <a:off x="1479368" y="-1479368"/>
          <a:ext cx="893262" cy="3852000"/>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MX" sz="1600" kern="1200" dirty="0">
              <a:solidFill>
                <a:schemeClr val="bg1"/>
              </a:solidFill>
              <a:effectLst>
                <a:glow rad="101600">
                  <a:schemeClr val="tx1">
                    <a:alpha val="60000"/>
                  </a:schemeClr>
                </a:glow>
              </a:effectLst>
              <a:latin typeface="Roboto" panose="020B0604020202020204" charset="0"/>
              <a:ea typeface="Roboto" panose="020B0604020202020204" charset="0"/>
            </a:rPr>
            <a:t>Sincronización de las tareas.</a:t>
          </a:r>
        </a:p>
      </dsp:txBody>
      <dsp:txXfrm rot="5400000">
        <a:off x="-1" y="1"/>
        <a:ext cx="3852000" cy="669946"/>
      </dsp:txXfrm>
    </dsp:sp>
    <dsp:sp modelId="{588273A2-722E-4E40-AB30-10D6EA92EE71}">
      <dsp:nvSpPr>
        <dsp:cNvPr id="0" name=""/>
        <dsp:cNvSpPr/>
      </dsp:nvSpPr>
      <dsp:spPr>
        <a:xfrm>
          <a:off x="3852000" y="0"/>
          <a:ext cx="3852000" cy="893262"/>
        </a:xfrm>
        <a:prstGeom prst="round1Rect">
          <a:avLst/>
        </a:prstGeom>
        <a:solidFill>
          <a:schemeClr val="accent4">
            <a:hueOff val="1078134"/>
            <a:satOff val="-14261"/>
            <a:lumOff val="-3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MX" sz="1600" kern="1200" dirty="0">
              <a:solidFill>
                <a:schemeClr val="bg1"/>
              </a:solidFill>
              <a:effectLst>
                <a:glow rad="101600">
                  <a:schemeClr val="tx1">
                    <a:alpha val="60000"/>
                  </a:schemeClr>
                </a:glow>
              </a:effectLst>
              <a:latin typeface="Roboto" panose="020B0604020202020204" charset="0"/>
              <a:ea typeface="Roboto" panose="020B0604020202020204" charset="0"/>
            </a:rPr>
            <a:t>Administración de los buses internos de comunicación del microprocesador.</a:t>
          </a:r>
        </a:p>
      </dsp:txBody>
      <dsp:txXfrm>
        <a:off x="3852000" y="0"/>
        <a:ext cx="3852000" cy="669946"/>
      </dsp:txXfrm>
    </dsp:sp>
    <dsp:sp modelId="{C80DD82A-6648-4A58-B688-0E2C6CB97CED}">
      <dsp:nvSpPr>
        <dsp:cNvPr id="0" name=""/>
        <dsp:cNvSpPr/>
      </dsp:nvSpPr>
      <dsp:spPr>
        <a:xfrm rot="10800000">
          <a:off x="0" y="893262"/>
          <a:ext cx="3852000" cy="893262"/>
        </a:xfrm>
        <a:prstGeom prst="round1Rect">
          <a:avLst/>
        </a:prstGeom>
        <a:solidFill>
          <a:schemeClr val="accent4">
            <a:hueOff val="2156268"/>
            <a:satOff val="-28521"/>
            <a:lumOff val="-74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MX" sz="1600" kern="1200" dirty="0">
              <a:solidFill>
                <a:schemeClr val="bg1"/>
              </a:solidFill>
              <a:effectLst>
                <a:glow rad="101600">
                  <a:schemeClr val="tx1">
                    <a:alpha val="60000"/>
                  </a:schemeClr>
                </a:glow>
              </a:effectLst>
              <a:latin typeface="Roboto" panose="020B0604020202020204" charset="0"/>
              <a:ea typeface="Roboto" panose="020B0604020202020204" charset="0"/>
            </a:rPr>
            <a:t>Manejo de las líneas de intercambio con el exterior (buses externos).</a:t>
          </a:r>
        </a:p>
      </dsp:txBody>
      <dsp:txXfrm rot="10800000">
        <a:off x="0" y="1116578"/>
        <a:ext cx="3852000" cy="669946"/>
      </dsp:txXfrm>
    </dsp:sp>
    <dsp:sp modelId="{A9D43701-187B-42E2-8673-C44C78773B98}">
      <dsp:nvSpPr>
        <dsp:cNvPr id="0" name=""/>
        <dsp:cNvSpPr/>
      </dsp:nvSpPr>
      <dsp:spPr>
        <a:xfrm rot="5400000">
          <a:off x="5331368" y="-596673"/>
          <a:ext cx="893262" cy="3852000"/>
        </a:xfrm>
        <a:prstGeom prst="round1Rect">
          <a:avLst/>
        </a:prstGeom>
        <a:solidFill>
          <a:schemeClr val="accent4">
            <a:hueOff val="3234402"/>
            <a:satOff val="-42782"/>
            <a:lumOff val="-1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MX" sz="1600" kern="1200" dirty="0">
              <a:solidFill>
                <a:schemeClr val="bg1"/>
              </a:solidFill>
              <a:effectLst>
                <a:glow rad="101600">
                  <a:schemeClr val="tx1">
                    <a:alpha val="60000"/>
                  </a:schemeClr>
                </a:glow>
              </a:effectLst>
              <a:latin typeface="Roboto" panose="020B0604020202020204" charset="0"/>
              <a:ea typeface="Roboto" panose="020B0604020202020204" charset="0"/>
            </a:rPr>
            <a:t>Indicación a la ALU sobre las operaciones a realizar.</a:t>
          </a:r>
        </a:p>
      </dsp:txBody>
      <dsp:txXfrm rot="-5400000">
        <a:off x="3851999" y="1106012"/>
        <a:ext cx="3852000" cy="669946"/>
      </dsp:txXfrm>
    </dsp:sp>
    <dsp:sp modelId="{611290C5-A4EB-44F6-AEBA-0277CF96EEFE}">
      <dsp:nvSpPr>
        <dsp:cNvPr id="0" name=""/>
        <dsp:cNvSpPr/>
      </dsp:nvSpPr>
      <dsp:spPr>
        <a:xfrm>
          <a:off x="1925996" y="669946"/>
          <a:ext cx="3852007" cy="446631"/>
        </a:xfrm>
        <a:prstGeom prst="roundRect">
          <a:avLst/>
        </a:prstGeom>
        <a:solidFill>
          <a:schemeClr val="accent4">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solidFill>
                <a:schemeClr val="bg1"/>
              </a:solidFill>
              <a:effectLst>
                <a:glow rad="101600">
                  <a:schemeClr val="tx1">
                    <a:alpha val="60000"/>
                  </a:schemeClr>
                </a:glow>
              </a:effectLst>
              <a:latin typeface="Roboto" panose="020B0604020202020204" charset="0"/>
              <a:ea typeface="Roboto" panose="020B0604020202020204" charset="0"/>
            </a:rPr>
            <a:t>Decodificación de las instrucciones.</a:t>
          </a:r>
        </a:p>
      </dsp:txBody>
      <dsp:txXfrm>
        <a:off x="1947799" y="691749"/>
        <a:ext cx="3808401" cy="4030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7E3B24-2516-496B-AB98-EE38C14FADFE}">
      <dsp:nvSpPr>
        <dsp:cNvPr id="0" name=""/>
        <dsp:cNvSpPr/>
      </dsp:nvSpPr>
      <dsp:spPr>
        <a:xfrm rot="5400000">
          <a:off x="5221503" y="-2161070"/>
          <a:ext cx="282964" cy="4677715"/>
        </a:xfrm>
        <a:prstGeom prst="round2Same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es-MX" sz="1600" kern="1200" dirty="0">
              <a:solidFill>
                <a:schemeClr val="bg1"/>
              </a:solidFill>
              <a:latin typeface="Roboto" panose="020B0604020202020204" charset="0"/>
              <a:ea typeface="Roboto" panose="020B0604020202020204" charset="0"/>
            </a:rPr>
            <a:t>Guardan valores de datos numéricos.</a:t>
          </a:r>
        </a:p>
      </dsp:txBody>
      <dsp:txXfrm rot="-5400000">
        <a:off x="3024128" y="50118"/>
        <a:ext cx="4663902" cy="255338"/>
      </dsp:txXfrm>
    </dsp:sp>
    <dsp:sp modelId="{3FED2D93-5B0A-43AC-AC54-2B66E113A531}">
      <dsp:nvSpPr>
        <dsp:cNvPr id="0" name=""/>
        <dsp:cNvSpPr/>
      </dsp:nvSpPr>
      <dsp:spPr>
        <a:xfrm>
          <a:off x="0" y="4647"/>
          <a:ext cx="3024010" cy="353705"/>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MX" sz="1600" b="1" kern="1200">
              <a:solidFill>
                <a:schemeClr val="bg1"/>
              </a:solidFill>
              <a:latin typeface="Roboto" panose="020B0604020202020204" charset="0"/>
              <a:ea typeface="Roboto" panose="020B0604020202020204" charset="0"/>
            </a:rPr>
            <a:t>De datos</a:t>
          </a:r>
          <a:endParaRPr lang="es-MX" sz="1600" b="1" kern="1200" dirty="0">
            <a:solidFill>
              <a:schemeClr val="bg1"/>
            </a:solidFill>
            <a:latin typeface="Roboto" panose="020B0604020202020204" charset="0"/>
            <a:ea typeface="Roboto" panose="020B0604020202020204" charset="0"/>
          </a:endParaRPr>
        </a:p>
      </dsp:txBody>
      <dsp:txXfrm>
        <a:off x="17266" y="21913"/>
        <a:ext cx="2989478" cy="319173"/>
      </dsp:txXfrm>
    </dsp:sp>
    <dsp:sp modelId="{84658B09-E5D1-4582-9BD1-419B9B385095}">
      <dsp:nvSpPr>
        <dsp:cNvPr id="0" name=""/>
        <dsp:cNvSpPr/>
      </dsp:nvSpPr>
      <dsp:spPr>
        <a:xfrm rot="5400000">
          <a:off x="5221749" y="-1789933"/>
          <a:ext cx="282964" cy="4678221"/>
        </a:xfrm>
        <a:prstGeom prst="round2SameRect">
          <a:avLst/>
        </a:prstGeom>
        <a:solidFill>
          <a:schemeClr val="accent5">
            <a:tint val="40000"/>
            <a:alpha val="90000"/>
            <a:hueOff val="-1691032"/>
            <a:satOff val="-2266"/>
            <a:lumOff val="2087"/>
            <a:alphaOff val="0"/>
          </a:schemeClr>
        </a:solidFill>
        <a:ln w="9525" cap="flat" cmpd="sng" algn="ctr">
          <a:solidFill>
            <a:schemeClr val="accent5">
              <a:tint val="40000"/>
              <a:alpha val="90000"/>
              <a:hueOff val="-1691032"/>
              <a:satOff val="-2266"/>
              <a:lumOff val="208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es-MX" sz="1600" kern="1200" dirty="0">
              <a:solidFill>
                <a:schemeClr val="bg1"/>
              </a:solidFill>
              <a:latin typeface="Roboto" panose="020B0604020202020204" charset="0"/>
              <a:ea typeface="Roboto" panose="020B0604020202020204" charset="0"/>
            </a:rPr>
            <a:t>Está conectado al bus de datos.</a:t>
          </a:r>
        </a:p>
      </dsp:txBody>
      <dsp:txXfrm rot="-5400000">
        <a:off x="3024121" y="421508"/>
        <a:ext cx="4664408" cy="255338"/>
      </dsp:txXfrm>
    </dsp:sp>
    <dsp:sp modelId="{87C50D42-6E1D-4DF9-80E8-861EAA365228}">
      <dsp:nvSpPr>
        <dsp:cNvPr id="0" name=""/>
        <dsp:cNvSpPr/>
      </dsp:nvSpPr>
      <dsp:spPr>
        <a:xfrm>
          <a:off x="117" y="372324"/>
          <a:ext cx="3024003" cy="353705"/>
        </a:xfrm>
        <a:prstGeom prst="roundRect">
          <a:avLst/>
        </a:prstGeom>
        <a:gradFill rotWithShape="0">
          <a:gsLst>
            <a:gs pos="0">
              <a:schemeClr val="accent5">
                <a:hueOff val="-1623359"/>
                <a:satOff val="-7152"/>
                <a:lumOff val="7917"/>
                <a:alphaOff val="0"/>
                <a:tint val="100000"/>
                <a:shade val="100000"/>
                <a:satMod val="130000"/>
              </a:schemeClr>
            </a:gs>
            <a:gs pos="100000">
              <a:schemeClr val="accent5">
                <a:hueOff val="-1623359"/>
                <a:satOff val="-7152"/>
                <a:lumOff val="791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MX" sz="1600" b="1" kern="1200" dirty="0">
              <a:solidFill>
                <a:schemeClr val="bg1"/>
              </a:solidFill>
              <a:latin typeface="Roboto" panose="020B0604020202020204" charset="0"/>
              <a:ea typeface="Roboto" panose="020B0604020202020204" charset="0"/>
            </a:rPr>
            <a:t>De datos de memoria (MDR)</a:t>
          </a:r>
        </a:p>
      </dsp:txBody>
      <dsp:txXfrm>
        <a:off x="17383" y="389590"/>
        <a:ext cx="2989471" cy="319173"/>
      </dsp:txXfrm>
    </dsp:sp>
    <dsp:sp modelId="{FF012673-2D6A-457B-9257-52C1B2FFA558}">
      <dsp:nvSpPr>
        <dsp:cNvPr id="0" name=""/>
        <dsp:cNvSpPr/>
      </dsp:nvSpPr>
      <dsp:spPr>
        <a:xfrm rot="5400000">
          <a:off x="5222519" y="-1419312"/>
          <a:ext cx="282964" cy="4679761"/>
        </a:xfrm>
        <a:prstGeom prst="round2SameRect">
          <a:avLst/>
        </a:prstGeom>
        <a:solidFill>
          <a:schemeClr val="accent5">
            <a:tint val="40000"/>
            <a:alpha val="90000"/>
            <a:hueOff val="-3382065"/>
            <a:satOff val="-4532"/>
            <a:lumOff val="4175"/>
            <a:alphaOff val="0"/>
          </a:schemeClr>
        </a:solidFill>
        <a:ln w="9525" cap="flat" cmpd="sng" algn="ctr">
          <a:solidFill>
            <a:schemeClr val="accent5">
              <a:tint val="40000"/>
              <a:alpha val="90000"/>
              <a:hueOff val="-3382065"/>
              <a:satOff val="-4532"/>
              <a:lumOff val="417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es-MX" sz="1600" kern="1200" dirty="0">
              <a:solidFill>
                <a:schemeClr val="bg1"/>
              </a:solidFill>
              <a:latin typeface="Roboto" panose="020B0604020202020204" charset="0"/>
              <a:ea typeface="Roboto" panose="020B0604020202020204" charset="0"/>
            </a:rPr>
            <a:t>Guardan direcciones para acceder a la RAM.</a:t>
          </a:r>
        </a:p>
      </dsp:txBody>
      <dsp:txXfrm rot="-5400000">
        <a:off x="3024121" y="792899"/>
        <a:ext cx="4665948" cy="255338"/>
      </dsp:txXfrm>
    </dsp:sp>
    <dsp:sp modelId="{87BE1053-2E5A-4CED-A4C5-8E94BC60A318}">
      <dsp:nvSpPr>
        <dsp:cNvPr id="0" name=""/>
        <dsp:cNvSpPr/>
      </dsp:nvSpPr>
      <dsp:spPr>
        <a:xfrm>
          <a:off x="117" y="743715"/>
          <a:ext cx="3024003" cy="353705"/>
        </a:xfrm>
        <a:prstGeom prst="roundRect">
          <a:avLst/>
        </a:prstGeom>
        <a:gradFill rotWithShape="0">
          <a:gsLst>
            <a:gs pos="0">
              <a:schemeClr val="accent5">
                <a:hueOff val="-3246719"/>
                <a:satOff val="-14304"/>
                <a:lumOff val="15833"/>
                <a:alphaOff val="0"/>
                <a:tint val="100000"/>
                <a:shade val="100000"/>
                <a:satMod val="130000"/>
              </a:schemeClr>
            </a:gs>
            <a:gs pos="100000">
              <a:schemeClr val="accent5">
                <a:hueOff val="-3246719"/>
                <a:satOff val="-14304"/>
                <a:lumOff val="15833"/>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MX" sz="1600" b="1" kern="1200">
              <a:solidFill>
                <a:schemeClr val="bg1"/>
              </a:solidFill>
              <a:latin typeface="Roboto" panose="020B0604020202020204" charset="0"/>
              <a:ea typeface="Roboto" panose="020B0604020202020204" charset="0"/>
            </a:rPr>
            <a:t>De direcciones</a:t>
          </a:r>
          <a:endParaRPr lang="es-MX" sz="1600" b="1" kern="1200" dirty="0">
            <a:solidFill>
              <a:schemeClr val="bg1"/>
            </a:solidFill>
            <a:latin typeface="Roboto" panose="020B0604020202020204" charset="0"/>
            <a:ea typeface="Roboto" panose="020B0604020202020204" charset="0"/>
          </a:endParaRPr>
        </a:p>
      </dsp:txBody>
      <dsp:txXfrm>
        <a:off x="17383" y="760981"/>
        <a:ext cx="2989471" cy="319173"/>
      </dsp:txXfrm>
    </dsp:sp>
    <dsp:sp modelId="{5C7BBB5E-3785-437D-884F-224DF7D48E70}">
      <dsp:nvSpPr>
        <dsp:cNvPr id="0" name=""/>
        <dsp:cNvSpPr/>
      </dsp:nvSpPr>
      <dsp:spPr>
        <a:xfrm rot="5400000">
          <a:off x="5220637" y="-1046050"/>
          <a:ext cx="282964" cy="4676018"/>
        </a:xfrm>
        <a:prstGeom prst="round2SameRect">
          <a:avLst/>
        </a:prstGeom>
        <a:solidFill>
          <a:schemeClr val="accent5">
            <a:tint val="40000"/>
            <a:alpha val="90000"/>
            <a:hueOff val="-5073097"/>
            <a:satOff val="-6798"/>
            <a:lumOff val="6262"/>
            <a:alphaOff val="0"/>
          </a:schemeClr>
        </a:solidFill>
        <a:ln w="9525" cap="flat" cmpd="sng" algn="ctr">
          <a:solidFill>
            <a:schemeClr val="accent5">
              <a:tint val="40000"/>
              <a:alpha val="90000"/>
              <a:hueOff val="-5073097"/>
              <a:satOff val="-6798"/>
              <a:lumOff val="626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es-MX" sz="1600" kern="1200" dirty="0">
              <a:solidFill>
                <a:schemeClr val="bg1"/>
              </a:solidFill>
              <a:latin typeface="Roboto" panose="020B0604020202020204" charset="0"/>
              <a:ea typeface="Roboto" panose="020B0604020202020204" charset="0"/>
            </a:rPr>
            <a:t>Sirven para almacenar datos generales.</a:t>
          </a:r>
        </a:p>
      </dsp:txBody>
      <dsp:txXfrm rot="-5400000">
        <a:off x="3024111" y="1164289"/>
        <a:ext cx="4662205" cy="255338"/>
      </dsp:txXfrm>
    </dsp:sp>
    <dsp:sp modelId="{F7C1AC5A-38E8-416E-91C5-98724F4EFA66}">
      <dsp:nvSpPr>
        <dsp:cNvPr id="0" name=""/>
        <dsp:cNvSpPr/>
      </dsp:nvSpPr>
      <dsp:spPr>
        <a:xfrm>
          <a:off x="117" y="1115106"/>
          <a:ext cx="3023992" cy="353705"/>
        </a:xfrm>
        <a:prstGeom prst="roundRect">
          <a:avLst/>
        </a:prstGeom>
        <a:gradFill rotWithShape="0">
          <a:gsLst>
            <a:gs pos="0">
              <a:schemeClr val="accent5">
                <a:hueOff val="-4870078"/>
                <a:satOff val="-21457"/>
                <a:lumOff val="23750"/>
                <a:alphaOff val="0"/>
                <a:tint val="100000"/>
                <a:shade val="100000"/>
                <a:satMod val="130000"/>
              </a:schemeClr>
            </a:gs>
            <a:gs pos="100000">
              <a:schemeClr val="accent5">
                <a:hueOff val="-4870078"/>
                <a:satOff val="-21457"/>
                <a:lumOff val="2375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MX" sz="1600" b="1" kern="1200" dirty="0">
              <a:solidFill>
                <a:schemeClr val="bg1"/>
              </a:solidFill>
              <a:latin typeface="Roboto" panose="020B0604020202020204" charset="0"/>
              <a:ea typeface="Roboto" panose="020B0604020202020204" charset="0"/>
            </a:rPr>
            <a:t>De propósito general (</a:t>
          </a:r>
          <a:r>
            <a:rPr lang="es-MX" sz="1600" b="1" kern="1200" dirty="0" err="1">
              <a:solidFill>
                <a:schemeClr val="bg1"/>
              </a:solidFill>
              <a:latin typeface="Roboto" panose="020B0604020202020204" charset="0"/>
              <a:ea typeface="Roboto" panose="020B0604020202020204" charset="0"/>
            </a:rPr>
            <a:t>GPRs</a:t>
          </a:r>
          <a:r>
            <a:rPr lang="es-MX" sz="1600" b="1" kern="1200" dirty="0">
              <a:solidFill>
                <a:schemeClr val="bg1"/>
              </a:solidFill>
              <a:latin typeface="Roboto" panose="020B0604020202020204" charset="0"/>
              <a:ea typeface="Roboto" panose="020B0604020202020204" charset="0"/>
            </a:rPr>
            <a:t>)</a:t>
          </a:r>
        </a:p>
      </dsp:txBody>
      <dsp:txXfrm>
        <a:off x="17383" y="1132372"/>
        <a:ext cx="2989460" cy="319173"/>
      </dsp:txXfrm>
    </dsp:sp>
    <dsp:sp modelId="{6383ADC7-CDA4-46E3-AA26-177974975B90}">
      <dsp:nvSpPr>
        <dsp:cNvPr id="0" name=""/>
        <dsp:cNvSpPr/>
      </dsp:nvSpPr>
      <dsp:spPr>
        <a:xfrm rot="5400000">
          <a:off x="5219777" y="-673795"/>
          <a:ext cx="282964" cy="4674290"/>
        </a:xfrm>
        <a:prstGeom prst="round2SameRect">
          <a:avLst/>
        </a:prstGeom>
        <a:solidFill>
          <a:schemeClr val="accent5">
            <a:tint val="40000"/>
            <a:alpha val="90000"/>
            <a:hueOff val="-6764129"/>
            <a:satOff val="-9065"/>
            <a:lumOff val="8349"/>
            <a:alphaOff val="0"/>
          </a:schemeClr>
        </a:solidFill>
        <a:ln w="9525" cap="flat" cmpd="sng" algn="ctr">
          <a:solidFill>
            <a:schemeClr val="accent5">
              <a:tint val="40000"/>
              <a:alpha val="90000"/>
              <a:hueOff val="-6764129"/>
              <a:satOff val="-9065"/>
              <a:lumOff val="834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es-MX" sz="1600" kern="1200" dirty="0">
              <a:solidFill>
                <a:schemeClr val="bg1"/>
              </a:solidFill>
              <a:latin typeface="Roboto" panose="020B0604020202020204" charset="0"/>
              <a:ea typeface="Roboto" panose="020B0604020202020204" charset="0"/>
            </a:rPr>
            <a:t>Guardan datos del estado del sistema.</a:t>
          </a:r>
        </a:p>
      </dsp:txBody>
      <dsp:txXfrm rot="-5400000">
        <a:off x="3024115" y="1535680"/>
        <a:ext cx="4660477" cy="255338"/>
      </dsp:txXfrm>
    </dsp:sp>
    <dsp:sp modelId="{1122074C-D1BD-4C88-A607-3DBA21B17212}">
      <dsp:nvSpPr>
        <dsp:cNvPr id="0" name=""/>
        <dsp:cNvSpPr/>
      </dsp:nvSpPr>
      <dsp:spPr>
        <a:xfrm>
          <a:off x="117" y="1486497"/>
          <a:ext cx="3023996" cy="353705"/>
        </a:xfrm>
        <a:prstGeom prst="roundRect">
          <a:avLst/>
        </a:prstGeom>
        <a:gradFill rotWithShape="0">
          <a:gsLst>
            <a:gs pos="0">
              <a:schemeClr val="accent5">
                <a:hueOff val="-6493438"/>
                <a:satOff val="-28609"/>
                <a:lumOff val="31666"/>
                <a:alphaOff val="0"/>
                <a:tint val="100000"/>
                <a:shade val="100000"/>
                <a:satMod val="130000"/>
              </a:schemeClr>
            </a:gs>
            <a:gs pos="100000">
              <a:schemeClr val="accent5">
                <a:hueOff val="-6493438"/>
                <a:satOff val="-28609"/>
                <a:lumOff val="3166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MX" sz="1600" b="1" kern="1200" dirty="0">
              <a:solidFill>
                <a:schemeClr val="bg1"/>
              </a:solidFill>
              <a:latin typeface="Roboto" panose="020B0604020202020204" charset="0"/>
              <a:ea typeface="Roboto" panose="020B0604020202020204" charset="0"/>
            </a:rPr>
            <a:t>De propósito específico (</a:t>
          </a:r>
          <a:r>
            <a:rPr lang="es-MX" sz="1600" b="1" kern="1200" dirty="0" err="1">
              <a:solidFill>
                <a:schemeClr val="bg1"/>
              </a:solidFill>
              <a:latin typeface="Roboto" panose="020B0604020202020204" charset="0"/>
              <a:ea typeface="Roboto" panose="020B0604020202020204" charset="0"/>
            </a:rPr>
            <a:t>SPRs</a:t>
          </a:r>
          <a:r>
            <a:rPr lang="es-MX" sz="1600" b="1" kern="1200" dirty="0">
              <a:solidFill>
                <a:schemeClr val="bg1"/>
              </a:solidFill>
              <a:latin typeface="Roboto" panose="020B0604020202020204" charset="0"/>
              <a:ea typeface="Roboto" panose="020B0604020202020204" charset="0"/>
            </a:rPr>
            <a:t>) </a:t>
          </a:r>
        </a:p>
      </dsp:txBody>
      <dsp:txXfrm>
        <a:off x="17383" y="1503763"/>
        <a:ext cx="2989464" cy="319173"/>
      </dsp:txXfrm>
    </dsp:sp>
    <dsp:sp modelId="{F60C948A-4825-4D5E-8DEE-F1C00C54F803}">
      <dsp:nvSpPr>
        <dsp:cNvPr id="0" name=""/>
        <dsp:cNvSpPr/>
      </dsp:nvSpPr>
      <dsp:spPr>
        <a:xfrm rot="5400000">
          <a:off x="5220637" y="-303268"/>
          <a:ext cx="282964" cy="4676018"/>
        </a:xfrm>
        <a:prstGeom prst="round2SameRect">
          <a:avLst/>
        </a:prstGeom>
        <a:solidFill>
          <a:schemeClr val="accent5">
            <a:tint val="40000"/>
            <a:alpha val="90000"/>
            <a:hueOff val="-8455161"/>
            <a:satOff val="-11331"/>
            <a:lumOff val="10436"/>
            <a:alphaOff val="0"/>
          </a:schemeClr>
        </a:solidFill>
        <a:ln w="9525" cap="flat" cmpd="sng" algn="ctr">
          <a:solidFill>
            <a:schemeClr val="accent5">
              <a:tint val="40000"/>
              <a:alpha val="90000"/>
              <a:hueOff val="-8455161"/>
              <a:satOff val="-11331"/>
              <a:lumOff val="1043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es-MX" sz="1600" kern="1200" dirty="0">
              <a:solidFill>
                <a:schemeClr val="bg1"/>
              </a:solidFill>
              <a:latin typeface="Roboto" panose="020B0604020202020204" charset="0"/>
              <a:ea typeface="Roboto" panose="020B0604020202020204" charset="0"/>
            </a:rPr>
            <a:t>Cuándo una instrucción debe ejecutarse o no.</a:t>
          </a:r>
        </a:p>
      </dsp:txBody>
      <dsp:txXfrm rot="-5400000">
        <a:off x="3024111" y="1907071"/>
        <a:ext cx="4662205" cy="255338"/>
      </dsp:txXfrm>
    </dsp:sp>
    <dsp:sp modelId="{20A86368-63DF-4ECA-AC6B-183EA8395172}">
      <dsp:nvSpPr>
        <dsp:cNvPr id="0" name=""/>
        <dsp:cNvSpPr/>
      </dsp:nvSpPr>
      <dsp:spPr>
        <a:xfrm>
          <a:off x="117" y="1858496"/>
          <a:ext cx="3023992" cy="353705"/>
        </a:xfrm>
        <a:prstGeom prst="roundRect">
          <a:avLst/>
        </a:prstGeom>
        <a:gradFill rotWithShape="0">
          <a:gsLst>
            <a:gs pos="0">
              <a:schemeClr val="accent5">
                <a:hueOff val="-8116797"/>
                <a:satOff val="-35761"/>
                <a:lumOff val="39583"/>
                <a:alphaOff val="0"/>
                <a:tint val="100000"/>
                <a:shade val="100000"/>
                <a:satMod val="130000"/>
              </a:schemeClr>
            </a:gs>
            <a:gs pos="100000">
              <a:schemeClr val="accent5">
                <a:hueOff val="-8116797"/>
                <a:satOff val="-35761"/>
                <a:lumOff val="39583"/>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MX" sz="1600" b="1" kern="1200" dirty="0">
              <a:solidFill>
                <a:schemeClr val="bg1"/>
              </a:solidFill>
              <a:latin typeface="Roboto" panose="020B0604020202020204" charset="0"/>
              <a:ea typeface="Roboto" panose="020B0604020202020204" charset="0"/>
            </a:rPr>
            <a:t>De estado</a:t>
          </a:r>
        </a:p>
      </dsp:txBody>
      <dsp:txXfrm>
        <a:off x="17383" y="1875762"/>
        <a:ext cx="2989460" cy="319173"/>
      </dsp:txXfrm>
    </dsp:sp>
    <dsp:sp modelId="{5B8A8B08-FEF7-4B0D-83C5-1F673475857C}">
      <dsp:nvSpPr>
        <dsp:cNvPr id="0" name=""/>
        <dsp:cNvSpPr/>
      </dsp:nvSpPr>
      <dsp:spPr>
        <a:xfrm rot="5400000">
          <a:off x="5220240" y="68528"/>
          <a:ext cx="282964" cy="4675205"/>
        </a:xfrm>
        <a:prstGeom prst="round2SameRect">
          <a:avLst/>
        </a:prstGeom>
        <a:solidFill>
          <a:schemeClr val="accent5">
            <a:tint val="40000"/>
            <a:alpha val="90000"/>
            <a:hueOff val="-10146194"/>
            <a:satOff val="-13597"/>
            <a:lumOff val="12524"/>
            <a:alphaOff val="0"/>
          </a:schemeClr>
        </a:solidFill>
        <a:ln w="9525" cap="flat" cmpd="sng" algn="ctr">
          <a:solidFill>
            <a:schemeClr val="accent5">
              <a:tint val="40000"/>
              <a:alpha val="90000"/>
              <a:hueOff val="-10146194"/>
              <a:satOff val="-13597"/>
              <a:lumOff val="1252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es-MX" sz="1600" kern="1200" dirty="0">
              <a:solidFill>
                <a:schemeClr val="bg1"/>
              </a:solidFill>
              <a:latin typeface="Roboto" panose="020B0604020202020204" charset="0"/>
              <a:ea typeface="Roboto" panose="020B0604020202020204" charset="0"/>
            </a:rPr>
            <a:t>Tiene dos sucesores: EFLAGS y RFLAGS.</a:t>
          </a:r>
        </a:p>
      </dsp:txBody>
      <dsp:txXfrm rot="-5400000">
        <a:off x="3024120" y="2278462"/>
        <a:ext cx="4661392" cy="255338"/>
      </dsp:txXfrm>
    </dsp:sp>
    <dsp:sp modelId="{C7E6DBD9-41D1-4178-9452-11CB4CCBBD45}">
      <dsp:nvSpPr>
        <dsp:cNvPr id="0" name=""/>
        <dsp:cNvSpPr/>
      </dsp:nvSpPr>
      <dsp:spPr>
        <a:xfrm>
          <a:off x="117" y="2229278"/>
          <a:ext cx="3024002" cy="353705"/>
        </a:xfrm>
        <a:prstGeom prst="roundRect">
          <a:avLst/>
        </a:prstGeom>
        <a:gradFill rotWithShape="0">
          <a:gsLst>
            <a:gs pos="0">
              <a:schemeClr val="accent5">
                <a:hueOff val="-9740156"/>
                <a:satOff val="-42913"/>
                <a:lumOff val="47500"/>
                <a:alphaOff val="0"/>
                <a:tint val="100000"/>
                <a:shade val="100000"/>
                <a:satMod val="130000"/>
              </a:schemeClr>
            </a:gs>
            <a:gs pos="100000">
              <a:schemeClr val="accent5">
                <a:hueOff val="-9740156"/>
                <a:satOff val="-42913"/>
                <a:lumOff val="4750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MX" sz="1600" b="1" kern="1200" dirty="0">
              <a:solidFill>
                <a:schemeClr val="bg1"/>
              </a:solidFill>
              <a:latin typeface="Roboto" panose="020B0604020202020204" charset="0"/>
              <a:ea typeface="Roboto" panose="020B0604020202020204" charset="0"/>
            </a:rPr>
            <a:t>De bandera o “FLAGS” </a:t>
          </a:r>
        </a:p>
      </dsp:txBody>
      <dsp:txXfrm>
        <a:off x="17383" y="2246544"/>
        <a:ext cx="2989470" cy="319173"/>
      </dsp:txXfrm>
    </dsp:sp>
    <dsp:sp modelId="{565C119B-2FD8-4AD5-98C4-D12F39495965}">
      <dsp:nvSpPr>
        <dsp:cNvPr id="0" name=""/>
        <dsp:cNvSpPr/>
      </dsp:nvSpPr>
      <dsp:spPr>
        <a:xfrm rot="5400000">
          <a:off x="5220240" y="439919"/>
          <a:ext cx="282964" cy="4675205"/>
        </a:xfrm>
        <a:prstGeom prst="round2SameRect">
          <a:avLst/>
        </a:prstGeom>
        <a:solidFill>
          <a:schemeClr val="accent5">
            <a:tint val="40000"/>
            <a:alpha val="90000"/>
            <a:hueOff val="-11837227"/>
            <a:satOff val="-15863"/>
            <a:lumOff val="14611"/>
            <a:alphaOff val="0"/>
          </a:schemeClr>
        </a:solidFill>
        <a:ln w="9525" cap="flat" cmpd="sng" algn="ctr">
          <a:solidFill>
            <a:schemeClr val="accent5">
              <a:tint val="40000"/>
              <a:alpha val="90000"/>
              <a:hueOff val="-11837227"/>
              <a:satOff val="-15863"/>
              <a:lumOff val="1461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es-MX" sz="1600" kern="1200" dirty="0">
              <a:solidFill>
                <a:schemeClr val="bg1"/>
              </a:solidFill>
              <a:latin typeface="Roboto" panose="020B0604020202020204" charset="0"/>
              <a:ea typeface="Roboto" panose="020B0604020202020204" charset="0"/>
            </a:rPr>
            <a:t>Sirve para realizar operaciones aritméticas.</a:t>
          </a:r>
        </a:p>
      </dsp:txBody>
      <dsp:txXfrm rot="-5400000">
        <a:off x="3024120" y="2649853"/>
        <a:ext cx="4661392" cy="255338"/>
      </dsp:txXfrm>
    </dsp:sp>
    <dsp:sp modelId="{FB73A72A-798A-41B7-B95C-948CC227CA24}">
      <dsp:nvSpPr>
        <dsp:cNvPr id="0" name=""/>
        <dsp:cNvSpPr/>
      </dsp:nvSpPr>
      <dsp:spPr>
        <a:xfrm>
          <a:off x="0" y="2601603"/>
          <a:ext cx="3024002" cy="353705"/>
        </a:xfrm>
        <a:prstGeom prst="roundRect">
          <a:avLst/>
        </a:prstGeom>
        <a:gradFill rotWithShape="0">
          <a:gsLst>
            <a:gs pos="0">
              <a:schemeClr val="accent5">
                <a:hueOff val="-11363516"/>
                <a:satOff val="-50066"/>
                <a:lumOff val="55416"/>
                <a:alphaOff val="0"/>
                <a:tint val="100000"/>
                <a:shade val="100000"/>
                <a:satMod val="130000"/>
              </a:schemeClr>
            </a:gs>
            <a:gs pos="100000">
              <a:schemeClr val="accent5">
                <a:hueOff val="-11363516"/>
                <a:satOff val="-50066"/>
                <a:lumOff val="5541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MX" sz="1600" b="1" kern="1200">
              <a:solidFill>
                <a:schemeClr val="bg1"/>
              </a:solidFill>
              <a:latin typeface="Roboto" panose="020B0604020202020204" charset="0"/>
              <a:ea typeface="Roboto" panose="020B0604020202020204" charset="0"/>
            </a:rPr>
            <a:t>De coma flotante</a:t>
          </a:r>
          <a:endParaRPr lang="es-MX" sz="1600" b="1" kern="1200" dirty="0">
            <a:solidFill>
              <a:schemeClr val="bg1"/>
            </a:solidFill>
            <a:latin typeface="Roboto" panose="020B0604020202020204" charset="0"/>
            <a:ea typeface="Roboto" panose="020B0604020202020204" charset="0"/>
          </a:endParaRPr>
        </a:p>
      </dsp:txBody>
      <dsp:txXfrm>
        <a:off x="17266" y="2618869"/>
        <a:ext cx="2989470" cy="319173"/>
      </dsp:txXfrm>
    </dsp:sp>
    <dsp:sp modelId="{4E71E4E4-5918-4594-BFBD-6BC506D1F597}">
      <dsp:nvSpPr>
        <dsp:cNvPr id="0" name=""/>
        <dsp:cNvSpPr/>
      </dsp:nvSpPr>
      <dsp:spPr>
        <a:xfrm rot="5400000">
          <a:off x="5222057" y="809487"/>
          <a:ext cx="282964" cy="4678850"/>
        </a:xfrm>
        <a:prstGeom prst="round2SameRect">
          <a:avLst/>
        </a:prstGeom>
        <a:solidFill>
          <a:schemeClr val="accent5">
            <a:tint val="40000"/>
            <a:alpha val="90000"/>
            <a:hueOff val="-13528259"/>
            <a:satOff val="-18129"/>
            <a:lumOff val="16698"/>
            <a:alphaOff val="0"/>
          </a:schemeClr>
        </a:solidFill>
        <a:ln w="9525" cap="flat" cmpd="sng" algn="ctr">
          <a:solidFill>
            <a:schemeClr val="accent5">
              <a:tint val="40000"/>
              <a:alpha val="90000"/>
              <a:hueOff val="-13528259"/>
              <a:satOff val="-18129"/>
              <a:lumOff val="1669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es-MX" sz="1600" kern="1200" dirty="0">
              <a:solidFill>
                <a:schemeClr val="bg1"/>
              </a:solidFill>
              <a:latin typeface="Roboto" panose="020B0604020202020204" charset="0"/>
              <a:ea typeface="Roboto" panose="020B0604020202020204" charset="0"/>
            </a:rPr>
            <a:t>Guarda valores de sólo lectura como 0, 1 o π.</a:t>
          </a:r>
        </a:p>
      </dsp:txBody>
      <dsp:txXfrm rot="-5400000">
        <a:off x="3024115" y="3021243"/>
        <a:ext cx="4665037" cy="255338"/>
      </dsp:txXfrm>
    </dsp:sp>
    <dsp:sp modelId="{1BAB2154-B2F6-40AE-8137-149108DE711F}">
      <dsp:nvSpPr>
        <dsp:cNvPr id="0" name=""/>
        <dsp:cNvSpPr/>
      </dsp:nvSpPr>
      <dsp:spPr>
        <a:xfrm>
          <a:off x="0" y="2972994"/>
          <a:ext cx="3023997" cy="353705"/>
        </a:xfrm>
        <a:prstGeom prst="roundRect">
          <a:avLst/>
        </a:prstGeom>
        <a:gradFill rotWithShape="0">
          <a:gsLst>
            <a:gs pos="0">
              <a:schemeClr val="accent5">
                <a:hueOff val="-12986875"/>
                <a:satOff val="-57218"/>
                <a:lumOff val="63333"/>
                <a:alphaOff val="0"/>
                <a:tint val="100000"/>
                <a:shade val="100000"/>
                <a:satMod val="130000"/>
              </a:schemeClr>
            </a:gs>
            <a:gs pos="100000">
              <a:schemeClr val="accent5">
                <a:hueOff val="-12986875"/>
                <a:satOff val="-57218"/>
                <a:lumOff val="63333"/>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MX" sz="1600" b="1" kern="1200" dirty="0">
              <a:solidFill>
                <a:schemeClr val="bg1"/>
              </a:solidFill>
              <a:latin typeface="Roboto" panose="020B0604020202020204" charset="0"/>
              <a:ea typeface="Roboto" panose="020B0604020202020204" charset="0"/>
            </a:rPr>
            <a:t>Constantes</a:t>
          </a:r>
        </a:p>
      </dsp:txBody>
      <dsp:txXfrm>
        <a:off x="17266" y="2990260"/>
        <a:ext cx="2989465" cy="3191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70C66-967E-492C-8E26-42333709B36D}">
      <dsp:nvSpPr>
        <dsp:cNvPr id="0" name=""/>
        <dsp:cNvSpPr/>
      </dsp:nvSpPr>
      <dsp:spPr>
        <a:xfrm>
          <a:off x="2256311" y="193062"/>
          <a:ext cx="1291376" cy="468769"/>
        </a:xfrm>
        <a:prstGeom prst="roundRect">
          <a:avLst>
            <a:gd name="adj" fmla="val 1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b="1" kern="1200" dirty="0">
              <a:effectLst>
                <a:glow rad="101600">
                  <a:schemeClr val="tx1">
                    <a:alpha val="60000"/>
                  </a:schemeClr>
                </a:glow>
              </a:effectLst>
              <a:latin typeface="Roboto" panose="020B0604020202020204" charset="0"/>
              <a:ea typeface="Roboto" panose="020B0604020202020204" charset="0"/>
            </a:rPr>
            <a:t>Memoria caché</a:t>
          </a:r>
        </a:p>
      </dsp:txBody>
      <dsp:txXfrm>
        <a:off x="2270041" y="206792"/>
        <a:ext cx="1263916" cy="441309"/>
      </dsp:txXfrm>
    </dsp:sp>
    <dsp:sp modelId="{59F48A1B-C552-4138-BB59-C760F1E85CC5}">
      <dsp:nvSpPr>
        <dsp:cNvPr id="0" name=""/>
        <dsp:cNvSpPr/>
      </dsp:nvSpPr>
      <dsp:spPr>
        <a:xfrm>
          <a:off x="1399676" y="661831"/>
          <a:ext cx="1502323" cy="187507"/>
        </a:xfrm>
        <a:custGeom>
          <a:avLst/>
          <a:gdLst/>
          <a:ahLst/>
          <a:cxnLst/>
          <a:rect l="0" t="0" r="0" b="0"/>
          <a:pathLst>
            <a:path>
              <a:moveTo>
                <a:pt x="1502323" y="0"/>
              </a:moveTo>
              <a:lnTo>
                <a:pt x="1502323" y="93753"/>
              </a:lnTo>
              <a:lnTo>
                <a:pt x="0" y="93753"/>
              </a:lnTo>
              <a:lnTo>
                <a:pt x="0" y="187507"/>
              </a:lnTo>
            </a:path>
          </a:pathLst>
        </a:custGeom>
        <a:noFill/>
        <a:ln w="25400" cap="flat" cmpd="sng" algn="ctr">
          <a:solidFill>
            <a:schemeClr val="accent4">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D6BDEDC-7C02-4453-B8A9-7DD309935801}">
      <dsp:nvSpPr>
        <dsp:cNvPr id="0" name=""/>
        <dsp:cNvSpPr/>
      </dsp:nvSpPr>
      <dsp:spPr>
        <a:xfrm>
          <a:off x="753988" y="849339"/>
          <a:ext cx="1291376" cy="468769"/>
        </a:xfrm>
        <a:prstGeom prst="roundRect">
          <a:avLst>
            <a:gd name="adj" fmla="val 10000"/>
          </a:avLst>
        </a:prstGeom>
        <a:solidFill>
          <a:schemeClr val="accent4">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b="1" kern="1200" dirty="0">
              <a:effectLst>
                <a:glow rad="101600">
                  <a:schemeClr val="tx1">
                    <a:alpha val="60000"/>
                  </a:schemeClr>
                </a:glow>
              </a:effectLst>
              <a:latin typeface="Roboto" panose="020B0604020202020204" charset="0"/>
              <a:ea typeface="Roboto" panose="020B0604020202020204" charset="0"/>
            </a:rPr>
            <a:t>Caché L1</a:t>
          </a:r>
        </a:p>
      </dsp:txBody>
      <dsp:txXfrm>
        <a:off x="767718" y="863069"/>
        <a:ext cx="1263916" cy="441309"/>
      </dsp:txXfrm>
    </dsp:sp>
    <dsp:sp modelId="{EDAFFC10-E2FB-48CE-90EE-EECFB8B64782}">
      <dsp:nvSpPr>
        <dsp:cNvPr id="0" name=""/>
        <dsp:cNvSpPr/>
      </dsp:nvSpPr>
      <dsp:spPr>
        <a:xfrm>
          <a:off x="648515" y="1318108"/>
          <a:ext cx="751161" cy="187507"/>
        </a:xfrm>
        <a:custGeom>
          <a:avLst/>
          <a:gdLst/>
          <a:ahLst/>
          <a:cxnLst/>
          <a:rect l="0" t="0" r="0" b="0"/>
          <a:pathLst>
            <a:path>
              <a:moveTo>
                <a:pt x="751161" y="0"/>
              </a:moveTo>
              <a:lnTo>
                <a:pt x="751161" y="93753"/>
              </a:lnTo>
              <a:lnTo>
                <a:pt x="0" y="93753"/>
              </a:lnTo>
              <a:lnTo>
                <a:pt x="0" y="187507"/>
              </a:lnTo>
            </a:path>
          </a:pathLst>
        </a:custGeom>
        <a:noFill/>
        <a:ln w="25400" cap="flat" cmpd="sng" algn="ctr">
          <a:solidFill>
            <a:schemeClr val="accent5">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C0C5C17-63DB-486B-987D-6A20BD04165C}">
      <dsp:nvSpPr>
        <dsp:cNvPr id="0" name=""/>
        <dsp:cNvSpPr/>
      </dsp:nvSpPr>
      <dsp:spPr>
        <a:xfrm>
          <a:off x="2826" y="1505616"/>
          <a:ext cx="1291376" cy="468769"/>
        </a:xfrm>
        <a:prstGeom prst="roundRect">
          <a:avLst>
            <a:gd name="adj" fmla="val 10000"/>
          </a:avLst>
        </a:prstGeom>
        <a:solidFill>
          <a:schemeClr val="accent5">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b="1" kern="1200" dirty="0">
              <a:effectLst>
                <a:glow rad="101600">
                  <a:schemeClr val="tx1">
                    <a:alpha val="60000"/>
                  </a:schemeClr>
                </a:glow>
              </a:effectLst>
              <a:latin typeface="Roboto" panose="020B0604020202020204" charset="0"/>
              <a:ea typeface="Roboto" panose="020B0604020202020204" charset="0"/>
            </a:rPr>
            <a:t>Data caché</a:t>
          </a:r>
        </a:p>
      </dsp:txBody>
      <dsp:txXfrm>
        <a:off x="16556" y="1519346"/>
        <a:ext cx="1263916" cy="441309"/>
      </dsp:txXfrm>
    </dsp:sp>
    <dsp:sp modelId="{E1B54E95-4B56-4521-A853-D7B33F71AADE}">
      <dsp:nvSpPr>
        <dsp:cNvPr id="0" name=""/>
        <dsp:cNvSpPr/>
      </dsp:nvSpPr>
      <dsp:spPr>
        <a:xfrm>
          <a:off x="1399676" y="1318108"/>
          <a:ext cx="751161" cy="187507"/>
        </a:xfrm>
        <a:custGeom>
          <a:avLst/>
          <a:gdLst/>
          <a:ahLst/>
          <a:cxnLst/>
          <a:rect l="0" t="0" r="0" b="0"/>
          <a:pathLst>
            <a:path>
              <a:moveTo>
                <a:pt x="0" y="0"/>
              </a:moveTo>
              <a:lnTo>
                <a:pt x="0" y="93753"/>
              </a:lnTo>
              <a:lnTo>
                <a:pt x="751161" y="93753"/>
              </a:lnTo>
              <a:lnTo>
                <a:pt x="751161" y="187507"/>
              </a:lnTo>
            </a:path>
          </a:pathLst>
        </a:custGeom>
        <a:noFill/>
        <a:ln w="25400" cap="flat" cmpd="sng" algn="ctr">
          <a:solidFill>
            <a:schemeClr val="accent5">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152F5BC-0482-48D0-A17C-E5DBB5DC20F3}">
      <dsp:nvSpPr>
        <dsp:cNvPr id="0" name=""/>
        <dsp:cNvSpPr/>
      </dsp:nvSpPr>
      <dsp:spPr>
        <a:xfrm>
          <a:off x="1505149" y="1505616"/>
          <a:ext cx="1291376" cy="468769"/>
        </a:xfrm>
        <a:prstGeom prst="roundRect">
          <a:avLst>
            <a:gd name="adj" fmla="val 10000"/>
          </a:avLst>
        </a:prstGeom>
        <a:solidFill>
          <a:schemeClr val="accent5">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b="1" kern="1200" dirty="0" err="1">
              <a:effectLst>
                <a:glow rad="101600">
                  <a:schemeClr val="tx1">
                    <a:alpha val="60000"/>
                  </a:schemeClr>
                </a:glow>
              </a:effectLst>
              <a:latin typeface="Roboto" panose="020B0604020202020204" charset="0"/>
              <a:ea typeface="Roboto" panose="020B0604020202020204" charset="0"/>
            </a:rPr>
            <a:t>Instruction</a:t>
          </a:r>
          <a:r>
            <a:rPr lang="es-MX" sz="1600" b="1" kern="1200" dirty="0">
              <a:effectLst>
                <a:glow rad="101600">
                  <a:schemeClr val="tx1">
                    <a:alpha val="60000"/>
                  </a:schemeClr>
                </a:glow>
              </a:effectLst>
              <a:latin typeface="Roboto" panose="020B0604020202020204" charset="0"/>
              <a:ea typeface="Roboto" panose="020B0604020202020204" charset="0"/>
            </a:rPr>
            <a:t> caché</a:t>
          </a:r>
        </a:p>
      </dsp:txBody>
      <dsp:txXfrm>
        <a:off x="1518879" y="1519346"/>
        <a:ext cx="1263916" cy="441309"/>
      </dsp:txXfrm>
    </dsp:sp>
    <dsp:sp modelId="{DBFE66A6-51D4-40CC-A3A3-D43ADB4812E2}">
      <dsp:nvSpPr>
        <dsp:cNvPr id="0" name=""/>
        <dsp:cNvSpPr/>
      </dsp:nvSpPr>
      <dsp:spPr>
        <a:xfrm>
          <a:off x="2856279" y="661831"/>
          <a:ext cx="91440" cy="187507"/>
        </a:xfrm>
        <a:custGeom>
          <a:avLst/>
          <a:gdLst/>
          <a:ahLst/>
          <a:cxnLst/>
          <a:rect l="0" t="0" r="0" b="0"/>
          <a:pathLst>
            <a:path>
              <a:moveTo>
                <a:pt x="45720" y="0"/>
              </a:moveTo>
              <a:lnTo>
                <a:pt x="45720" y="187507"/>
              </a:lnTo>
            </a:path>
          </a:pathLst>
        </a:custGeom>
        <a:noFill/>
        <a:ln w="25400" cap="flat" cmpd="sng" algn="ctr">
          <a:solidFill>
            <a:schemeClr val="accent4">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0C4D483-E0DE-4FD5-8805-04807DBE2AA2}">
      <dsp:nvSpPr>
        <dsp:cNvPr id="0" name=""/>
        <dsp:cNvSpPr/>
      </dsp:nvSpPr>
      <dsp:spPr>
        <a:xfrm>
          <a:off x="2256311" y="849339"/>
          <a:ext cx="1291376" cy="468769"/>
        </a:xfrm>
        <a:prstGeom prst="roundRect">
          <a:avLst>
            <a:gd name="adj" fmla="val 10000"/>
          </a:avLst>
        </a:prstGeom>
        <a:solidFill>
          <a:schemeClr val="accent4">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b="1" kern="1200" dirty="0">
              <a:effectLst>
                <a:glow rad="101600">
                  <a:schemeClr val="tx1">
                    <a:alpha val="60000"/>
                  </a:schemeClr>
                </a:glow>
              </a:effectLst>
              <a:latin typeface="Roboto" panose="020B0604020202020204" charset="0"/>
              <a:ea typeface="Roboto" panose="020B0604020202020204" charset="0"/>
            </a:rPr>
            <a:t>Caché L2</a:t>
          </a:r>
        </a:p>
      </dsp:txBody>
      <dsp:txXfrm>
        <a:off x="2270041" y="863069"/>
        <a:ext cx="1263916" cy="441309"/>
      </dsp:txXfrm>
    </dsp:sp>
    <dsp:sp modelId="{C05D1CB9-D4B9-42CD-A7E8-4DF41A319353}">
      <dsp:nvSpPr>
        <dsp:cNvPr id="0" name=""/>
        <dsp:cNvSpPr/>
      </dsp:nvSpPr>
      <dsp:spPr>
        <a:xfrm>
          <a:off x="2901999" y="661831"/>
          <a:ext cx="1502323" cy="187507"/>
        </a:xfrm>
        <a:custGeom>
          <a:avLst/>
          <a:gdLst/>
          <a:ahLst/>
          <a:cxnLst/>
          <a:rect l="0" t="0" r="0" b="0"/>
          <a:pathLst>
            <a:path>
              <a:moveTo>
                <a:pt x="0" y="0"/>
              </a:moveTo>
              <a:lnTo>
                <a:pt x="0" y="93753"/>
              </a:lnTo>
              <a:lnTo>
                <a:pt x="1502323" y="93753"/>
              </a:lnTo>
              <a:lnTo>
                <a:pt x="1502323" y="187507"/>
              </a:lnTo>
            </a:path>
          </a:pathLst>
        </a:custGeom>
        <a:noFill/>
        <a:ln w="25400" cap="flat" cmpd="sng" algn="ctr">
          <a:solidFill>
            <a:schemeClr val="accent4">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EA91430-6A94-491C-A703-24BB132102C7}">
      <dsp:nvSpPr>
        <dsp:cNvPr id="0" name=""/>
        <dsp:cNvSpPr/>
      </dsp:nvSpPr>
      <dsp:spPr>
        <a:xfrm>
          <a:off x="3758634" y="849339"/>
          <a:ext cx="1291376" cy="468769"/>
        </a:xfrm>
        <a:prstGeom prst="roundRect">
          <a:avLst>
            <a:gd name="adj" fmla="val 10000"/>
          </a:avLst>
        </a:prstGeom>
        <a:solidFill>
          <a:schemeClr val="accent4">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b="1" kern="1200" dirty="0">
              <a:effectLst>
                <a:glow rad="101600">
                  <a:schemeClr val="tx1">
                    <a:alpha val="60000"/>
                  </a:schemeClr>
                </a:glow>
              </a:effectLst>
              <a:latin typeface="Roboto" panose="020B0604020202020204" charset="0"/>
              <a:ea typeface="Roboto" panose="020B0604020202020204" charset="0"/>
            </a:rPr>
            <a:t>Caché L3</a:t>
          </a:r>
        </a:p>
      </dsp:txBody>
      <dsp:txXfrm>
        <a:off x="3772364" y="863069"/>
        <a:ext cx="1263916" cy="4413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29C5D-204D-4A13-87E7-0854E3129036}">
      <dsp:nvSpPr>
        <dsp:cNvPr id="0" name=""/>
        <dsp:cNvSpPr/>
      </dsp:nvSpPr>
      <dsp:spPr>
        <a:xfrm>
          <a:off x="466401" y="226332"/>
          <a:ext cx="3289334" cy="1083375"/>
        </a:xfrm>
        <a:prstGeom prst="rect">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3806" tIns="60960" rIns="60960" bIns="60960" numCol="1" spcCol="1270" anchor="t" anchorCtr="0">
          <a:noAutofit/>
        </a:bodyPr>
        <a:lstStyle/>
        <a:p>
          <a:pPr marL="0" lvl="0" indent="0" algn="ctr" defTabSz="711200">
            <a:lnSpc>
              <a:spcPct val="90000"/>
            </a:lnSpc>
            <a:spcBef>
              <a:spcPct val="0"/>
            </a:spcBef>
            <a:spcAft>
              <a:spcPct val="35000"/>
            </a:spcAft>
            <a:buNone/>
          </a:pPr>
          <a:r>
            <a:rPr lang="es-MX" sz="1600" b="1" kern="1200" dirty="0">
              <a:solidFill>
                <a:schemeClr val="bg2"/>
              </a:solidFill>
              <a:latin typeface="Roboto" panose="020B0604020202020204" charset="0"/>
              <a:ea typeface="Roboto" panose="020B0604020202020204" charset="0"/>
            </a:rPr>
            <a:t>Buses ISA</a:t>
          </a:r>
        </a:p>
        <a:p>
          <a:pPr marL="171450" lvl="1" indent="-171450" algn="ctr" defTabSz="711200">
            <a:lnSpc>
              <a:spcPct val="90000"/>
            </a:lnSpc>
            <a:spcBef>
              <a:spcPct val="0"/>
            </a:spcBef>
            <a:spcAft>
              <a:spcPct val="15000"/>
            </a:spcAft>
            <a:buFont typeface="Arial" panose="020B0604020202020204" pitchFamily="34" charset="0"/>
            <a:buChar char="•"/>
          </a:pPr>
          <a:r>
            <a:rPr lang="es-MX" sz="1600" kern="1200" dirty="0" err="1">
              <a:latin typeface="Roboto" panose="020B0604020202020204" charset="0"/>
              <a:ea typeface="Roboto" panose="020B0604020202020204" charset="0"/>
            </a:rPr>
            <a:t>Industry</a:t>
          </a:r>
          <a:r>
            <a:rPr lang="es-MX" sz="1600" kern="1200" dirty="0">
              <a:latin typeface="Roboto" panose="020B0604020202020204" charset="0"/>
              <a:ea typeface="Roboto" panose="020B0604020202020204" charset="0"/>
            </a:rPr>
            <a:t> Standard </a:t>
          </a:r>
          <a:r>
            <a:rPr lang="es-MX" sz="1600" kern="1200" dirty="0" err="1">
              <a:latin typeface="Roboto" panose="020B0604020202020204" charset="0"/>
              <a:ea typeface="Roboto" panose="020B0604020202020204" charset="0"/>
            </a:rPr>
            <a:t>Architecture</a:t>
          </a:r>
          <a:endParaRPr lang="es-MX" sz="1600" kern="1200" dirty="0">
            <a:latin typeface="Roboto" panose="020B0604020202020204" charset="0"/>
            <a:ea typeface="Roboto" panose="020B0604020202020204" charset="0"/>
          </a:endParaRPr>
        </a:p>
        <a:p>
          <a:pPr marL="171450" lvl="1" indent="-171450" algn="ctr" defTabSz="711200">
            <a:lnSpc>
              <a:spcPct val="90000"/>
            </a:lnSpc>
            <a:spcBef>
              <a:spcPct val="0"/>
            </a:spcBef>
            <a:spcAft>
              <a:spcPct val="15000"/>
            </a:spcAft>
            <a:buFont typeface="Arial" panose="020B0604020202020204" pitchFamily="34" charset="0"/>
            <a:buNone/>
          </a:pPr>
          <a:endParaRPr lang="es-MX" sz="1600" kern="1200" dirty="0">
            <a:latin typeface="Roboto" panose="020B0604020202020204" charset="0"/>
            <a:ea typeface="Roboto" panose="020B0604020202020204" charset="0"/>
          </a:endParaRPr>
        </a:p>
      </dsp:txBody>
      <dsp:txXfrm>
        <a:off x="466401" y="226332"/>
        <a:ext cx="3289334" cy="1083375"/>
      </dsp:txXfrm>
    </dsp:sp>
    <dsp:sp modelId="{36BBAF36-5481-49CF-A9D8-87A29D1F59AC}">
      <dsp:nvSpPr>
        <dsp:cNvPr id="0" name=""/>
        <dsp:cNvSpPr/>
      </dsp:nvSpPr>
      <dsp:spPr>
        <a:xfrm>
          <a:off x="57089" y="69844"/>
          <a:ext cx="1110622" cy="113754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3000" r="-83000"/>
          </a:stretch>
        </a:blipFill>
        <a:ln w="25400" cap="flat" cmpd="sng" algn="ctr">
          <a:solidFill>
            <a:schemeClr val="lt2">
              <a:hueOff val="0"/>
              <a:satOff val="0"/>
              <a:lumOff val="0"/>
              <a:alphaOff val="0"/>
            </a:schemeClr>
          </a:solidFill>
          <a:prstDash val="solid"/>
        </a:ln>
        <a:effectLst>
          <a:glow rad="31750">
            <a:schemeClr val="bg2"/>
          </a:glow>
        </a:effectLst>
      </dsp:spPr>
      <dsp:style>
        <a:lnRef idx="2">
          <a:scrgbClr r="0" g="0" b="0"/>
        </a:lnRef>
        <a:fillRef idx="1">
          <a:scrgbClr r="0" g="0" b="0"/>
        </a:fillRef>
        <a:effectRef idx="0">
          <a:scrgbClr r="0" g="0" b="0"/>
        </a:effectRef>
        <a:fontRef idx="minor"/>
      </dsp:style>
    </dsp:sp>
    <dsp:sp modelId="{C052873A-06C3-45D8-89C7-4B9866BAB18D}">
      <dsp:nvSpPr>
        <dsp:cNvPr id="0" name=""/>
        <dsp:cNvSpPr/>
      </dsp:nvSpPr>
      <dsp:spPr>
        <a:xfrm>
          <a:off x="4357576" y="226332"/>
          <a:ext cx="3289334" cy="1083375"/>
        </a:xfrm>
        <a:prstGeom prst="rect">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3806" tIns="60960" rIns="60960" bIns="60960" numCol="1" spcCol="1270" anchor="t" anchorCtr="0">
          <a:noAutofit/>
        </a:bodyPr>
        <a:lstStyle/>
        <a:p>
          <a:pPr marL="0" lvl="0" indent="0" algn="ctr" defTabSz="711200">
            <a:lnSpc>
              <a:spcPct val="90000"/>
            </a:lnSpc>
            <a:spcBef>
              <a:spcPct val="0"/>
            </a:spcBef>
            <a:spcAft>
              <a:spcPct val="35000"/>
            </a:spcAft>
            <a:buNone/>
          </a:pPr>
          <a:r>
            <a:rPr lang="es-MX" sz="1600" b="1" kern="1200" dirty="0">
              <a:solidFill>
                <a:schemeClr val="bg2"/>
              </a:solidFill>
              <a:latin typeface="Roboto" panose="020B0604020202020204" charset="0"/>
              <a:ea typeface="Roboto" panose="020B0604020202020204" charset="0"/>
            </a:rPr>
            <a:t>Buses EISA</a:t>
          </a:r>
        </a:p>
        <a:p>
          <a:pPr marL="171450" lvl="1" indent="-171450" algn="ctr" defTabSz="711200">
            <a:lnSpc>
              <a:spcPct val="90000"/>
            </a:lnSpc>
            <a:spcBef>
              <a:spcPct val="0"/>
            </a:spcBef>
            <a:spcAft>
              <a:spcPct val="15000"/>
            </a:spcAft>
            <a:buFont typeface="Arial" panose="020B0604020202020204" pitchFamily="34" charset="0"/>
            <a:buChar char="•"/>
          </a:pPr>
          <a:r>
            <a:rPr lang="es-MX" sz="1600" kern="1200" dirty="0">
              <a:latin typeface="Roboto" panose="020B0604020202020204" charset="0"/>
              <a:ea typeface="Roboto" panose="020B0604020202020204" charset="0"/>
            </a:rPr>
            <a:t>Extended </a:t>
          </a:r>
          <a:r>
            <a:rPr lang="es-MX" sz="1600" kern="1200" dirty="0" err="1">
              <a:latin typeface="Roboto" panose="020B0604020202020204" charset="0"/>
              <a:ea typeface="Roboto" panose="020B0604020202020204" charset="0"/>
            </a:rPr>
            <a:t>Industry</a:t>
          </a:r>
          <a:r>
            <a:rPr lang="es-MX" sz="1600" kern="1200" dirty="0">
              <a:latin typeface="Roboto" panose="020B0604020202020204" charset="0"/>
              <a:ea typeface="Roboto" panose="020B0604020202020204" charset="0"/>
            </a:rPr>
            <a:t> Standard </a:t>
          </a:r>
          <a:r>
            <a:rPr lang="es-MX" sz="1600" kern="1200" dirty="0" err="1">
              <a:latin typeface="Roboto" panose="020B0604020202020204" charset="0"/>
              <a:ea typeface="Roboto" panose="020B0604020202020204" charset="0"/>
            </a:rPr>
            <a:t>Architecture</a:t>
          </a:r>
          <a:endParaRPr lang="es-MX" sz="1600" kern="1200" dirty="0">
            <a:latin typeface="Roboto" panose="020B0604020202020204" charset="0"/>
            <a:ea typeface="Roboto" panose="020B0604020202020204" charset="0"/>
          </a:endParaRPr>
        </a:p>
      </dsp:txBody>
      <dsp:txXfrm>
        <a:off x="4357576" y="226332"/>
        <a:ext cx="3289334" cy="1083375"/>
      </dsp:txXfrm>
    </dsp:sp>
    <dsp:sp modelId="{CAB1C9CD-6FA9-4B5C-920A-4A0123DD8F2D}">
      <dsp:nvSpPr>
        <dsp:cNvPr id="0" name=""/>
        <dsp:cNvSpPr/>
      </dsp:nvSpPr>
      <dsp:spPr>
        <a:xfrm>
          <a:off x="3948264" y="69844"/>
          <a:ext cx="1110622" cy="1137543"/>
        </a:xfrm>
        <a:prstGeom prst="rect">
          <a:avLst/>
        </a:prstGeom>
        <a:blipFill>
          <a:blip xmlns:r="http://schemas.openxmlformats.org/officeDocument/2006/relationships" r:embed="rId2"/>
          <a:srcRect/>
          <a:stretch>
            <a:fillRect t="-3000" b="-3000"/>
          </a:stretch>
        </a:blipFill>
        <a:ln w="25400" cap="flat" cmpd="sng" algn="ctr">
          <a:solidFill>
            <a:schemeClr val="lt2">
              <a:hueOff val="0"/>
              <a:satOff val="0"/>
              <a:lumOff val="0"/>
              <a:alphaOff val="0"/>
            </a:schemeClr>
          </a:solidFill>
          <a:prstDash val="solid"/>
        </a:ln>
        <a:effectLst>
          <a:glow rad="31750">
            <a:schemeClr val="bg2"/>
          </a:glow>
        </a:effectLst>
      </dsp:spPr>
      <dsp:style>
        <a:lnRef idx="2">
          <a:scrgbClr r="0" g="0" b="0"/>
        </a:lnRef>
        <a:fillRef idx="1">
          <a:scrgbClr r="0" g="0" b="0"/>
        </a:fillRef>
        <a:effectRef idx="0">
          <a:scrgbClr r="0" g="0" b="0"/>
        </a:effectRef>
        <a:fontRef idx="minor"/>
      </dsp:style>
    </dsp:sp>
    <dsp:sp modelId="{9C885F40-7D2B-4106-9D33-BDCD091783AB}">
      <dsp:nvSpPr>
        <dsp:cNvPr id="0" name=""/>
        <dsp:cNvSpPr/>
      </dsp:nvSpPr>
      <dsp:spPr>
        <a:xfrm>
          <a:off x="466401" y="1590181"/>
          <a:ext cx="3289334" cy="1083375"/>
        </a:xfrm>
        <a:prstGeom prst="rect">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3806" tIns="60960" rIns="60960" bIns="60960" numCol="1" spcCol="1270" anchor="t" anchorCtr="0">
          <a:noAutofit/>
        </a:bodyPr>
        <a:lstStyle/>
        <a:p>
          <a:pPr marL="0" lvl="0" indent="0" algn="ctr" defTabSz="711200">
            <a:lnSpc>
              <a:spcPct val="90000"/>
            </a:lnSpc>
            <a:spcBef>
              <a:spcPct val="0"/>
            </a:spcBef>
            <a:spcAft>
              <a:spcPct val="35000"/>
            </a:spcAft>
            <a:buNone/>
          </a:pPr>
          <a:r>
            <a:rPr lang="es-MX" sz="1600" b="1" kern="1200" dirty="0">
              <a:solidFill>
                <a:schemeClr val="bg2"/>
              </a:solidFill>
              <a:latin typeface="Roboto" panose="020B0604020202020204" charset="0"/>
              <a:ea typeface="Roboto" panose="020B0604020202020204" charset="0"/>
            </a:rPr>
            <a:t>Buses VESA</a:t>
          </a:r>
        </a:p>
        <a:p>
          <a:pPr marL="171450" lvl="1" indent="-171450" algn="ctr" defTabSz="711200">
            <a:lnSpc>
              <a:spcPct val="90000"/>
            </a:lnSpc>
            <a:spcBef>
              <a:spcPct val="0"/>
            </a:spcBef>
            <a:spcAft>
              <a:spcPct val="15000"/>
            </a:spcAft>
            <a:buFont typeface="Arial" panose="020B0604020202020204" pitchFamily="34" charset="0"/>
            <a:buChar char="•"/>
          </a:pPr>
          <a:r>
            <a:rPr lang="es-MX" sz="1600" kern="1200" dirty="0">
              <a:latin typeface="Roboto" panose="020B0604020202020204" charset="0"/>
              <a:ea typeface="Roboto" panose="020B0604020202020204" charset="0"/>
            </a:rPr>
            <a:t>Video Electronic Standard </a:t>
          </a:r>
          <a:r>
            <a:rPr lang="es-MX" sz="1600" kern="1200" dirty="0" err="1">
              <a:latin typeface="Roboto" panose="020B0604020202020204" charset="0"/>
              <a:ea typeface="Roboto" panose="020B0604020202020204" charset="0"/>
            </a:rPr>
            <a:t>Asociation</a:t>
          </a:r>
          <a:endParaRPr lang="es-MX" sz="1600" kern="1200" dirty="0">
            <a:latin typeface="Roboto" panose="020B0604020202020204" charset="0"/>
            <a:ea typeface="Roboto" panose="020B0604020202020204" charset="0"/>
          </a:endParaRPr>
        </a:p>
      </dsp:txBody>
      <dsp:txXfrm>
        <a:off x="466401" y="1590181"/>
        <a:ext cx="3289334" cy="1083375"/>
      </dsp:txXfrm>
    </dsp:sp>
    <dsp:sp modelId="{04FF15A7-FA88-43C0-B12F-D3305E1E5EEB}">
      <dsp:nvSpPr>
        <dsp:cNvPr id="0" name=""/>
        <dsp:cNvSpPr/>
      </dsp:nvSpPr>
      <dsp:spPr>
        <a:xfrm>
          <a:off x="57089" y="1433693"/>
          <a:ext cx="1110622" cy="113754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8000" r="-28000"/>
          </a:stretch>
        </a:blipFill>
        <a:ln w="25400" cap="flat" cmpd="sng" algn="ctr">
          <a:solidFill>
            <a:schemeClr val="lt2">
              <a:hueOff val="0"/>
              <a:satOff val="0"/>
              <a:lumOff val="0"/>
              <a:alphaOff val="0"/>
            </a:schemeClr>
          </a:solidFill>
          <a:prstDash val="solid"/>
        </a:ln>
        <a:effectLst>
          <a:glow rad="31750">
            <a:schemeClr val="bg2"/>
          </a:glow>
        </a:effectLst>
      </dsp:spPr>
      <dsp:style>
        <a:lnRef idx="2">
          <a:scrgbClr r="0" g="0" b="0"/>
        </a:lnRef>
        <a:fillRef idx="1">
          <a:scrgbClr r="0" g="0" b="0"/>
        </a:fillRef>
        <a:effectRef idx="0">
          <a:scrgbClr r="0" g="0" b="0"/>
        </a:effectRef>
        <a:fontRef idx="minor"/>
      </dsp:style>
    </dsp:sp>
    <dsp:sp modelId="{ACB52DFF-66E6-43AB-81F6-66BE980B2E96}">
      <dsp:nvSpPr>
        <dsp:cNvPr id="0" name=""/>
        <dsp:cNvSpPr/>
      </dsp:nvSpPr>
      <dsp:spPr>
        <a:xfrm>
          <a:off x="4357576" y="1590181"/>
          <a:ext cx="3289334" cy="1083375"/>
        </a:xfrm>
        <a:prstGeom prst="rect">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3806" tIns="60960" rIns="60960" bIns="60960" numCol="1" spcCol="1270" anchor="t" anchorCtr="0">
          <a:noAutofit/>
        </a:bodyPr>
        <a:lstStyle/>
        <a:p>
          <a:pPr marL="0" lvl="0" indent="0" algn="ctr" defTabSz="711200">
            <a:lnSpc>
              <a:spcPct val="90000"/>
            </a:lnSpc>
            <a:spcBef>
              <a:spcPct val="0"/>
            </a:spcBef>
            <a:spcAft>
              <a:spcPct val="35000"/>
            </a:spcAft>
            <a:buNone/>
          </a:pPr>
          <a:r>
            <a:rPr lang="es-MX" sz="1600" b="1" kern="1200" dirty="0">
              <a:solidFill>
                <a:schemeClr val="bg2"/>
              </a:solidFill>
              <a:latin typeface="Roboto" panose="020B0604020202020204" charset="0"/>
              <a:ea typeface="Roboto" panose="020B0604020202020204" charset="0"/>
            </a:rPr>
            <a:t>Buses PCI</a:t>
          </a:r>
        </a:p>
        <a:p>
          <a:pPr marL="171450" lvl="1" indent="-171450" algn="ctr" defTabSz="711200">
            <a:lnSpc>
              <a:spcPct val="90000"/>
            </a:lnSpc>
            <a:spcBef>
              <a:spcPct val="0"/>
            </a:spcBef>
            <a:spcAft>
              <a:spcPct val="15000"/>
            </a:spcAft>
            <a:buChar char="•"/>
          </a:pPr>
          <a:r>
            <a:rPr lang="es-MX" sz="1600" kern="1200" dirty="0" err="1">
              <a:latin typeface="Roboto" panose="020B0604020202020204" charset="0"/>
              <a:ea typeface="Roboto" panose="020B0604020202020204" charset="0"/>
            </a:rPr>
            <a:t>Peripheral</a:t>
          </a:r>
          <a:r>
            <a:rPr lang="es-MX" sz="1600" kern="1200" dirty="0">
              <a:latin typeface="Roboto" panose="020B0604020202020204" charset="0"/>
              <a:ea typeface="Roboto" panose="020B0604020202020204" charset="0"/>
            </a:rPr>
            <a:t> </a:t>
          </a:r>
          <a:r>
            <a:rPr lang="es-MX" sz="1600" kern="1200" dirty="0" err="1">
              <a:latin typeface="Roboto" panose="020B0604020202020204" charset="0"/>
              <a:ea typeface="Roboto" panose="020B0604020202020204" charset="0"/>
            </a:rPr>
            <a:t>Component</a:t>
          </a:r>
          <a:r>
            <a:rPr lang="es-MX" sz="1600" kern="1200" dirty="0">
              <a:latin typeface="Roboto" panose="020B0604020202020204" charset="0"/>
              <a:ea typeface="Roboto" panose="020B0604020202020204" charset="0"/>
            </a:rPr>
            <a:t> </a:t>
          </a:r>
          <a:r>
            <a:rPr lang="es-MX" sz="1600" kern="1200" dirty="0" err="1">
              <a:latin typeface="Roboto" panose="020B0604020202020204" charset="0"/>
              <a:ea typeface="Roboto" panose="020B0604020202020204" charset="0"/>
            </a:rPr>
            <a:t>Interconect</a:t>
          </a:r>
          <a:endParaRPr lang="es-MX" sz="1600" kern="1200" dirty="0">
            <a:latin typeface="Roboto" panose="020B0604020202020204" charset="0"/>
            <a:ea typeface="Roboto" panose="020B0604020202020204" charset="0"/>
          </a:endParaRPr>
        </a:p>
      </dsp:txBody>
      <dsp:txXfrm>
        <a:off x="4357576" y="1590181"/>
        <a:ext cx="3289334" cy="1083375"/>
      </dsp:txXfrm>
    </dsp:sp>
    <dsp:sp modelId="{917674AD-8963-49AB-A6BE-BDB060AAE690}">
      <dsp:nvSpPr>
        <dsp:cNvPr id="0" name=""/>
        <dsp:cNvSpPr/>
      </dsp:nvSpPr>
      <dsp:spPr>
        <a:xfrm>
          <a:off x="3948264" y="1433693"/>
          <a:ext cx="1110622" cy="113754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2000" r="-22000"/>
          </a:stretch>
        </a:blipFill>
        <a:ln w="25400" cap="flat" cmpd="sng" algn="ctr">
          <a:solidFill>
            <a:schemeClr val="lt2">
              <a:hueOff val="0"/>
              <a:satOff val="0"/>
              <a:lumOff val="0"/>
              <a:alphaOff val="0"/>
            </a:schemeClr>
          </a:solidFill>
          <a:prstDash val="solid"/>
        </a:ln>
        <a:effectLst>
          <a:glow rad="31750">
            <a:schemeClr val="bg2"/>
          </a:glow>
        </a:effectLst>
      </dsp:spPr>
      <dsp:style>
        <a:lnRef idx="2">
          <a:scrgbClr r="0" g="0" b="0"/>
        </a:lnRef>
        <a:fillRef idx="1">
          <a:scrgbClr r="0" g="0" b="0"/>
        </a:fillRef>
        <a:effectRef idx="0">
          <a:scrgbClr r="0" g="0" b="0"/>
        </a:effectRef>
        <a:fontRef idx="minor"/>
      </dsp:style>
    </dsp:sp>
    <dsp:sp modelId="{6EEBDF99-806A-47C4-AD56-BFEDB4B6BA63}">
      <dsp:nvSpPr>
        <dsp:cNvPr id="0" name=""/>
        <dsp:cNvSpPr/>
      </dsp:nvSpPr>
      <dsp:spPr>
        <a:xfrm>
          <a:off x="466401" y="2954030"/>
          <a:ext cx="3289334" cy="1083375"/>
        </a:xfrm>
        <a:prstGeom prst="rect">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3806" tIns="60960" rIns="60960" bIns="60960" numCol="1" spcCol="1270" anchor="t" anchorCtr="0">
          <a:noAutofit/>
        </a:bodyPr>
        <a:lstStyle/>
        <a:p>
          <a:pPr marL="0" lvl="0" indent="0" algn="ctr" defTabSz="711200">
            <a:lnSpc>
              <a:spcPct val="90000"/>
            </a:lnSpc>
            <a:spcBef>
              <a:spcPct val="0"/>
            </a:spcBef>
            <a:spcAft>
              <a:spcPct val="35000"/>
            </a:spcAft>
            <a:buNone/>
          </a:pPr>
          <a:r>
            <a:rPr lang="es-MX" sz="1600" b="1" kern="1200" dirty="0">
              <a:solidFill>
                <a:schemeClr val="bg2"/>
              </a:solidFill>
              <a:latin typeface="Roboto" panose="020B0604020202020204" charset="0"/>
              <a:ea typeface="Roboto" panose="020B0604020202020204" charset="0"/>
            </a:rPr>
            <a:t>Buses AGP</a:t>
          </a:r>
        </a:p>
        <a:p>
          <a:pPr marL="171450" lvl="1" indent="-171450" algn="ctr" defTabSz="711200">
            <a:lnSpc>
              <a:spcPct val="90000"/>
            </a:lnSpc>
            <a:spcBef>
              <a:spcPct val="0"/>
            </a:spcBef>
            <a:spcAft>
              <a:spcPct val="15000"/>
            </a:spcAft>
            <a:buChar char="•"/>
          </a:pPr>
          <a:r>
            <a:rPr lang="es-MX" sz="1600" kern="1200" dirty="0" err="1">
              <a:latin typeface="Roboto" panose="020B0604020202020204" charset="0"/>
              <a:ea typeface="Roboto" panose="020B0604020202020204" charset="0"/>
            </a:rPr>
            <a:t>Advanced</a:t>
          </a:r>
          <a:r>
            <a:rPr lang="es-MX" sz="1600" kern="1200" dirty="0">
              <a:latin typeface="Roboto" panose="020B0604020202020204" charset="0"/>
              <a:ea typeface="Roboto" panose="020B0604020202020204" charset="0"/>
            </a:rPr>
            <a:t> </a:t>
          </a:r>
          <a:r>
            <a:rPr lang="es-MX" sz="1600" kern="1200" dirty="0" err="1">
              <a:latin typeface="Roboto" panose="020B0604020202020204" charset="0"/>
              <a:ea typeface="Roboto" panose="020B0604020202020204" charset="0"/>
            </a:rPr>
            <a:t>Graphics</a:t>
          </a:r>
          <a:r>
            <a:rPr lang="es-MX" sz="1600" kern="1200" dirty="0">
              <a:latin typeface="Roboto" panose="020B0604020202020204" charset="0"/>
              <a:ea typeface="Roboto" panose="020B0604020202020204" charset="0"/>
            </a:rPr>
            <a:t> Port</a:t>
          </a:r>
        </a:p>
      </dsp:txBody>
      <dsp:txXfrm>
        <a:off x="466401" y="2954030"/>
        <a:ext cx="3289334" cy="1083375"/>
      </dsp:txXfrm>
    </dsp:sp>
    <dsp:sp modelId="{F839E37F-F3DB-4C43-B632-75C0B481E4AA}">
      <dsp:nvSpPr>
        <dsp:cNvPr id="0" name=""/>
        <dsp:cNvSpPr/>
      </dsp:nvSpPr>
      <dsp:spPr>
        <a:xfrm>
          <a:off x="57089" y="2797542"/>
          <a:ext cx="1110622" cy="113754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8000" r="-18000"/>
          </a:stretch>
        </a:blipFill>
        <a:ln w="25400" cap="flat" cmpd="sng" algn="ctr">
          <a:solidFill>
            <a:schemeClr val="lt2">
              <a:hueOff val="0"/>
              <a:satOff val="0"/>
              <a:lumOff val="0"/>
              <a:alphaOff val="0"/>
            </a:schemeClr>
          </a:solidFill>
          <a:prstDash val="solid"/>
        </a:ln>
        <a:effectLst>
          <a:glow rad="31750">
            <a:schemeClr val="bg2"/>
          </a:glow>
        </a:effectLst>
      </dsp:spPr>
      <dsp:style>
        <a:lnRef idx="2">
          <a:scrgbClr r="0" g="0" b="0"/>
        </a:lnRef>
        <a:fillRef idx="1">
          <a:scrgbClr r="0" g="0" b="0"/>
        </a:fillRef>
        <a:effectRef idx="0">
          <a:scrgbClr r="0" g="0" b="0"/>
        </a:effectRef>
        <a:fontRef idx="minor"/>
      </dsp:style>
    </dsp:sp>
    <dsp:sp modelId="{9DE772E6-0086-4BCE-BFCD-44E4589D4099}">
      <dsp:nvSpPr>
        <dsp:cNvPr id="0" name=""/>
        <dsp:cNvSpPr/>
      </dsp:nvSpPr>
      <dsp:spPr>
        <a:xfrm>
          <a:off x="4357576" y="2954030"/>
          <a:ext cx="3289334" cy="1083375"/>
        </a:xfrm>
        <a:prstGeom prst="rect">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3806" tIns="60960" rIns="60960" bIns="60960" numCol="1" spcCol="1270" anchor="t" anchorCtr="0">
          <a:noAutofit/>
        </a:bodyPr>
        <a:lstStyle/>
        <a:p>
          <a:pPr marL="0" lvl="0" indent="0" algn="ctr" defTabSz="711200">
            <a:lnSpc>
              <a:spcPct val="90000"/>
            </a:lnSpc>
            <a:spcBef>
              <a:spcPct val="0"/>
            </a:spcBef>
            <a:spcAft>
              <a:spcPct val="35000"/>
            </a:spcAft>
            <a:buNone/>
          </a:pPr>
          <a:r>
            <a:rPr lang="es-MX" sz="1600" kern="1200" dirty="0">
              <a:solidFill>
                <a:schemeClr val="bg2"/>
              </a:solidFill>
              <a:latin typeface="Roboto" panose="020B0604020202020204" charset="0"/>
              <a:ea typeface="Roboto" panose="020B0604020202020204" charset="0"/>
            </a:rPr>
            <a:t>Buses PCMCIA</a:t>
          </a:r>
        </a:p>
        <a:p>
          <a:pPr marL="171450" lvl="1" indent="-171450" algn="ctr" defTabSz="711200">
            <a:lnSpc>
              <a:spcPct val="90000"/>
            </a:lnSpc>
            <a:spcBef>
              <a:spcPct val="0"/>
            </a:spcBef>
            <a:spcAft>
              <a:spcPct val="15000"/>
            </a:spcAft>
            <a:buChar char="•"/>
          </a:pPr>
          <a:r>
            <a:rPr lang="es-MX" sz="1600" kern="1200" dirty="0" err="1">
              <a:latin typeface="Roboto" panose="020B0604020202020204" charset="0"/>
              <a:ea typeface="Roboto" panose="020B0604020202020204" charset="0"/>
            </a:rPr>
            <a:t>CardBus</a:t>
          </a:r>
          <a:r>
            <a:rPr lang="es-MX" sz="1600" kern="1200" dirty="0">
              <a:latin typeface="Roboto" panose="020B0604020202020204" charset="0"/>
              <a:ea typeface="Roboto" panose="020B0604020202020204" charset="0"/>
            </a:rPr>
            <a:t> y PC </a:t>
          </a:r>
          <a:r>
            <a:rPr lang="es-MX" sz="1600" kern="1200" dirty="0" err="1">
              <a:latin typeface="Roboto" panose="020B0604020202020204" charset="0"/>
              <a:ea typeface="Roboto" panose="020B0604020202020204" charset="0"/>
            </a:rPr>
            <a:t>Card</a:t>
          </a:r>
          <a:endParaRPr lang="es-MX" sz="1600" kern="1200" dirty="0">
            <a:latin typeface="Roboto" panose="020B0604020202020204" charset="0"/>
            <a:ea typeface="Roboto" panose="020B0604020202020204" charset="0"/>
          </a:endParaRPr>
        </a:p>
      </dsp:txBody>
      <dsp:txXfrm>
        <a:off x="4357576" y="2954030"/>
        <a:ext cx="3289334" cy="1083375"/>
      </dsp:txXfrm>
    </dsp:sp>
    <dsp:sp modelId="{16C62F65-6E36-460E-8279-D04740B2E240}">
      <dsp:nvSpPr>
        <dsp:cNvPr id="0" name=""/>
        <dsp:cNvSpPr/>
      </dsp:nvSpPr>
      <dsp:spPr>
        <a:xfrm>
          <a:off x="3948264" y="2797542"/>
          <a:ext cx="1110622" cy="113754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8000" r="-18000"/>
          </a:stretch>
        </a:blipFill>
        <a:ln w="25400" cap="flat" cmpd="sng" algn="ctr">
          <a:solidFill>
            <a:schemeClr val="lt2">
              <a:hueOff val="0"/>
              <a:satOff val="0"/>
              <a:lumOff val="0"/>
              <a:alphaOff val="0"/>
            </a:schemeClr>
          </a:solidFill>
          <a:prstDash val="solid"/>
        </a:ln>
        <a:effectLst>
          <a:glow rad="31750">
            <a:schemeClr val="bg2"/>
          </a:glow>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6129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2989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124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0647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678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189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7014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543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92b9ca3f2f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92b9ca3f2f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0638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86ca632bb8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86ca632bb8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380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92b9ca3f2f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92b9ca3f2f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839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86ca632bb8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86ca632bb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038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020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499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506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049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92b987f4ac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92b987f4ac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2533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92b987f4ac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92b987f4ac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300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53338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921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42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92b9ca3f2f_0_1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92b9ca3f2f_0_1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9393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431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314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727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083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5303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032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647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828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8742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161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86ca632bb8_0_3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86ca632bb8_0_3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075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70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0920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926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1288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1552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7322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3457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8463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0184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893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92b9ca3f2f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92b9ca3f2f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8114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2842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8253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865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8447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1323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6"/>
        <p:cNvGrpSpPr/>
        <p:nvPr/>
      </p:nvGrpSpPr>
      <p:grpSpPr>
        <a:xfrm>
          <a:off x="0" y="0"/>
          <a:ext cx="0" cy="0"/>
          <a:chOff x="0" y="0"/>
          <a:chExt cx="0" cy="0"/>
        </a:xfrm>
      </p:grpSpPr>
      <p:sp>
        <p:nvSpPr>
          <p:cNvPr id="2657" name="Google Shape;2657;g92b9ca3f2f_0_2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8" name="Google Shape;2658;g92b9ca3f2f_0_2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86ca632bb8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86ca632bb8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747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555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5932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974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2"/>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2"/>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
          <p:cNvSpPr txBox="1">
            <a:spLocks noGrp="1"/>
          </p:cNvSpPr>
          <p:nvPr>
            <p:ph type="ctrTitle"/>
          </p:nvPr>
        </p:nvSpPr>
        <p:spPr>
          <a:xfrm>
            <a:off x="1009200" y="1741047"/>
            <a:ext cx="7125600" cy="1147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100">
                <a:solidFill>
                  <a:srgbClr val="FFFFFF"/>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5" name="Google Shape;165;p2"/>
          <p:cNvSpPr txBox="1">
            <a:spLocks noGrp="1"/>
          </p:cNvSpPr>
          <p:nvPr>
            <p:ph type="subTitle" idx="1"/>
          </p:nvPr>
        </p:nvSpPr>
        <p:spPr>
          <a:xfrm>
            <a:off x="1009200" y="2888246"/>
            <a:ext cx="7125600" cy="514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800">
                <a:solidFill>
                  <a:srgbClr val="00F4AD"/>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1">
    <p:spTree>
      <p:nvGrpSpPr>
        <p:cNvPr id="1" name="Shape 1081"/>
        <p:cNvGrpSpPr/>
        <p:nvPr/>
      </p:nvGrpSpPr>
      <p:grpSpPr>
        <a:xfrm>
          <a:off x="0" y="0"/>
          <a:ext cx="0" cy="0"/>
          <a:chOff x="0" y="0"/>
          <a:chExt cx="0" cy="0"/>
        </a:xfrm>
      </p:grpSpPr>
      <p:cxnSp>
        <p:nvCxnSpPr>
          <p:cNvPr id="1082" name="Google Shape;1082;p14"/>
          <p:cNvCxnSpPr/>
          <p:nvPr/>
        </p:nvCxnSpPr>
        <p:spPr>
          <a:xfrm>
            <a:off x="-13375" y="2030650"/>
            <a:ext cx="473400" cy="0"/>
          </a:xfrm>
          <a:prstGeom prst="straightConnector1">
            <a:avLst/>
          </a:prstGeom>
          <a:noFill/>
          <a:ln w="9525" cap="flat" cmpd="sng">
            <a:solidFill>
              <a:schemeClr val="dk2"/>
            </a:solidFill>
            <a:prstDash val="solid"/>
            <a:round/>
            <a:headEnd type="none" w="med" len="med"/>
            <a:tailEnd type="none" w="med" len="med"/>
          </a:ln>
        </p:spPr>
      </p:cxnSp>
      <p:grpSp>
        <p:nvGrpSpPr>
          <p:cNvPr id="1083" name="Google Shape;1083;p14"/>
          <p:cNvGrpSpPr/>
          <p:nvPr/>
        </p:nvGrpSpPr>
        <p:grpSpPr>
          <a:xfrm>
            <a:off x="392675" y="1621008"/>
            <a:ext cx="3009700" cy="1564192"/>
            <a:chOff x="392675" y="1513033"/>
            <a:chExt cx="3009700" cy="1564192"/>
          </a:xfrm>
        </p:grpSpPr>
        <p:sp>
          <p:nvSpPr>
            <p:cNvPr id="1084" name="Google Shape;1084;p14"/>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4" name="Google Shape;1094;p14"/>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1095" name="Google Shape;1095;p14"/>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8" name="Google Shape;1098;p14"/>
            <p:cNvGrpSpPr/>
            <p:nvPr/>
          </p:nvGrpSpPr>
          <p:grpSpPr>
            <a:xfrm>
              <a:off x="392675" y="1922525"/>
              <a:ext cx="336300" cy="1154701"/>
              <a:chOff x="392675" y="1955343"/>
              <a:chExt cx="336300" cy="1116300"/>
            </a:xfrm>
          </p:grpSpPr>
          <p:cxnSp>
            <p:nvCxnSpPr>
              <p:cNvPr id="1099" name="Google Shape;1099;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00" name="Google Shape;1100;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1101" name="Google Shape;1101;p14"/>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1102" name="Google Shape;1102;p14"/>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4"/>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4"/>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4"/>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14"/>
          <p:cNvGrpSpPr/>
          <p:nvPr/>
        </p:nvGrpSpPr>
        <p:grpSpPr>
          <a:xfrm>
            <a:off x="3363525" y="1622521"/>
            <a:ext cx="3042600" cy="1562680"/>
            <a:chOff x="3363525" y="1622521"/>
            <a:chExt cx="3042600" cy="1562680"/>
          </a:xfrm>
        </p:grpSpPr>
        <p:grpSp>
          <p:nvGrpSpPr>
            <p:cNvPr id="1107" name="Google Shape;1107;p14"/>
            <p:cNvGrpSpPr/>
            <p:nvPr/>
          </p:nvGrpSpPr>
          <p:grpSpPr>
            <a:xfrm>
              <a:off x="3363525" y="1622521"/>
              <a:ext cx="3042600" cy="877163"/>
              <a:chOff x="3363525" y="1503696"/>
              <a:chExt cx="3042600" cy="877163"/>
            </a:xfrm>
          </p:grpSpPr>
          <p:sp>
            <p:nvSpPr>
              <p:cNvPr id="1108" name="Google Shape;1108;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1" name="Google Shape;1121;p14"/>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1122" name="Google Shape;1122;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6" name="Google Shape;1126;p14"/>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1127" name="Google Shape;1127;p14"/>
            <p:cNvGrpSpPr/>
            <p:nvPr/>
          </p:nvGrpSpPr>
          <p:grpSpPr>
            <a:xfrm>
              <a:off x="3369450" y="2030500"/>
              <a:ext cx="227100" cy="1154701"/>
              <a:chOff x="418775" y="1955343"/>
              <a:chExt cx="227100" cy="1116300"/>
            </a:xfrm>
          </p:grpSpPr>
          <p:cxnSp>
            <p:nvCxnSpPr>
              <p:cNvPr id="1128" name="Google Shape;1128;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29" name="Google Shape;1129;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30" name="Google Shape;1130;p14"/>
          <p:cNvGrpSpPr/>
          <p:nvPr/>
        </p:nvGrpSpPr>
        <p:grpSpPr>
          <a:xfrm>
            <a:off x="6368275" y="1619796"/>
            <a:ext cx="1299390" cy="1565405"/>
            <a:chOff x="6368275" y="1619796"/>
            <a:chExt cx="1299390" cy="1565405"/>
          </a:xfrm>
        </p:grpSpPr>
        <p:grpSp>
          <p:nvGrpSpPr>
            <p:cNvPr id="1131" name="Google Shape;1131;p14"/>
            <p:cNvGrpSpPr/>
            <p:nvPr/>
          </p:nvGrpSpPr>
          <p:grpSpPr>
            <a:xfrm>
              <a:off x="6368275" y="1619796"/>
              <a:ext cx="1299390" cy="877163"/>
              <a:chOff x="3363525" y="1503696"/>
              <a:chExt cx="1299390" cy="877163"/>
            </a:xfrm>
          </p:grpSpPr>
          <p:sp>
            <p:nvSpPr>
              <p:cNvPr id="1132" name="Google Shape;1132;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5" name="Google Shape;1145;p14"/>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1146" name="Google Shape;1146;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4"/>
            <p:cNvGrpSpPr/>
            <p:nvPr/>
          </p:nvGrpSpPr>
          <p:grpSpPr>
            <a:xfrm>
              <a:off x="6374325" y="2030500"/>
              <a:ext cx="227100" cy="1154701"/>
              <a:chOff x="418775" y="1955343"/>
              <a:chExt cx="227100" cy="1116300"/>
            </a:xfrm>
          </p:grpSpPr>
          <p:cxnSp>
            <p:nvCxnSpPr>
              <p:cNvPr id="1151" name="Google Shape;1151;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53" name="Google Shape;1153;p14"/>
          <p:cNvGrpSpPr/>
          <p:nvPr/>
        </p:nvGrpSpPr>
        <p:grpSpPr>
          <a:xfrm flipH="1">
            <a:off x="-274340" y="-2483486"/>
            <a:ext cx="7884219" cy="3433770"/>
            <a:chOff x="24125" y="294775"/>
            <a:chExt cx="7767703" cy="3383025"/>
          </a:xfrm>
        </p:grpSpPr>
        <p:sp>
          <p:nvSpPr>
            <p:cNvPr id="1154" name="Google Shape;1154;p14"/>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4"/>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4"/>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4"/>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4"/>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4"/>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4"/>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4"/>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4"/>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4"/>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4"/>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4"/>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4"/>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4"/>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4"/>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4"/>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4"/>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4"/>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4"/>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4"/>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4"/>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4"/>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4"/>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4"/>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4"/>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4"/>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4"/>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4"/>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4"/>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4"/>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4"/>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4"/>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4"/>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4"/>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4"/>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4"/>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4"/>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4"/>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4"/>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4"/>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4"/>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4"/>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4"/>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4"/>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4"/>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4"/>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4"/>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4"/>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4"/>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4"/>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4"/>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4"/>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4"/>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4"/>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4"/>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4"/>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4"/>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4"/>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4"/>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4"/>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4"/>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4"/>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4"/>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4"/>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4"/>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4"/>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4"/>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4"/>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4"/>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4"/>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4"/>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4"/>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4"/>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4"/>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4"/>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4"/>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4"/>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4"/>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14"/>
          <p:cNvGrpSpPr/>
          <p:nvPr/>
        </p:nvGrpSpPr>
        <p:grpSpPr>
          <a:xfrm>
            <a:off x="8757750" y="2728975"/>
            <a:ext cx="1552150" cy="3475150"/>
            <a:chOff x="327125" y="2375600"/>
            <a:chExt cx="1552150" cy="3475150"/>
          </a:xfrm>
        </p:grpSpPr>
        <p:sp>
          <p:nvSpPr>
            <p:cNvPr id="1249" name="Google Shape;1249;p14"/>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4"/>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4"/>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4"/>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4"/>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4"/>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4"/>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4"/>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4"/>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4"/>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4"/>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4"/>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4"/>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4"/>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4"/>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4"/>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4"/>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4"/>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4"/>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4"/>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4"/>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1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1" name="Google Shape;1271;p14"/>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2" name="Google Shape;1272;p14"/>
          <p:cNvSpPr txBox="1">
            <a:spLocks noGrp="1"/>
          </p:cNvSpPr>
          <p:nvPr>
            <p:ph type="title" idx="2"/>
          </p:nvPr>
        </p:nvSpPr>
        <p:spPr>
          <a:xfrm>
            <a:off x="7200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3" name="Google Shape;1273;p14"/>
          <p:cNvSpPr txBox="1">
            <a:spLocks noGrp="1"/>
          </p:cNvSpPr>
          <p:nvPr>
            <p:ph type="title" idx="3" hasCustomPrompt="1"/>
          </p:nvPr>
        </p:nvSpPr>
        <p:spPr>
          <a:xfrm>
            <a:off x="87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4" name="Google Shape;1274;p14"/>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5" name="Google Shape;1275;p14"/>
          <p:cNvSpPr txBox="1">
            <a:spLocks noGrp="1"/>
          </p:cNvSpPr>
          <p:nvPr>
            <p:ph type="title" idx="5"/>
          </p:nvPr>
        </p:nvSpPr>
        <p:spPr>
          <a:xfrm>
            <a:off x="3666725"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6" name="Google Shape;1276;p14"/>
          <p:cNvSpPr txBox="1">
            <a:spLocks noGrp="1"/>
          </p:cNvSpPr>
          <p:nvPr>
            <p:ph type="title" idx="6" hasCustomPrompt="1"/>
          </p:nvPr>
        </p:nvSpPr>
        <p:spPr>
          <a:xfrm>
            <a:off x="382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7" name="Google Shape;1277;p14"/>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8" name="Google Shape;1278;p14"/>
          <p:cNvSpPr txBox="1">
            <a:spLocks noGrp="1"/>
          </p:cNvSpPr>
          <p:nvPr>
            <p:ph type="title" idx="8"/>
          </p:nvPr>
        </p:nvSpPr>
        <p:spPr>
          <a:xfrm>
            <a:off x="66723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9" name="Google Shape;1279;p14"/>
          <p:cNvSpPr txBox="1">
            <a:spLocks noGrp="1"/>
          </p:cNvSpPr>
          <p:nvPr>
            <p:ph type="title" idx="9" hasCustomPrompt="1"/>
          </p:nvPr>
        </p:nvSpPr>
        <p:spPr>
          <a:xfrm>
            <a:off x="683250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80" name="Google Shape;1280;p14"/>
          <p:cNvSpPr/>
          <p:nvPr/>
        </p:nvSpPr>
        <p:spPr>
          <a:xfrm rot="5400000">
            <a:off x="84951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4"/>
          <p:cNvSpPr/>
          <p:nvPr/>
        </p:nvSpPr>
        <p:spPr>
          <a:xfrm rot="5400000">
            <a:off x="84966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4"/>
          <p:cNvSpPr/>
          <p:nvPr/>
        </p:nvSpPr>
        <p:spPr>
          <a:xfrm rot="5400000">
            <a:off x="84951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4"/>
          <p:cNvSpPr/>
          <p:nvPr/>
        </p:nvSpPr>
        <p:spPr>
          <a:xfrm rot="5400000">
            <a:off x="84966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4"/>
          <p:cNvSpPr/>
          <p:nvPr/>
        </p:nvSpPr>
        <p:spPr>
          <a:xfrm rot="5400000">
            <a:off x="84951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4"/>
          <p:cNvSpPr/>
          <p:nvPr/>
        </p:nvSpPr>
        <p:spPr>
          <a:xfrm rot="5400000">
            <a:off x="84966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One Columns">
  <p:cSld name="CUSTOM_4">
    <p:spTree>
      <p:nvGrpSpPr>
        <p:cNvPr id="1" name="Shape 1495"/>
        <p:cNvGrpSpPr/>
        <p:nvPr/>
      </p:nvGrpSpPr>
      <p:grpSpPr>
        <a:xfrm>
          <a:off x="0" y="0"/>
          <a:ext cx="0" cy="0"/>
          <a:chOff x="0" y="0"/>
          <a:chExt cx="0" cy="0"/>
        </a:xfrm>
      </p:grpSpPr>
      <p:grpSp>
        <p:nvGrpSpPr>
          <p:cNvPr id="1496" name="Google Shape;1496;p17"/>
          <p:cNvGrpSpPr/>
          <p:nvPr/>
        </p:nvGrpSpPr>
        <p:grpSpPr>
          <a:xfrm>
            <a:off x="-566246" y="-536790"/>
            <a:ext cx="8377976" cy="1614718"/>
            <a:chOff x="-566246" y="-831315"/>
            <a:chExt cx="8377976" cy="1614718"/>
          </a:xfrm>
        </p:grpSpPr>
        <p:sp>
          <p:nvSpPr>
            <p:cNvPr id="1497" name="Google Shape;1497;p17"/>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7"/>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7"/>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7"/>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7"/>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7"/>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7"/>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7"/>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7"/>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7"/>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7"/>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7"/>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7"/>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7"/>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7"/>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7"/>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7"/>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7"/>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7"/>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7"/>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7"/>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7"/>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7"/>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7"/>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7"/>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7"/>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7"/>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7"/>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7"/>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17"/>
          <p:cNvGrpSpPr/>
          <p:nvPr/>
        </p:nvGrpSpPr>
        <p:grpSpPr>
          <a:xfrm rot="5400000">
            <a:off x="617425" y="3321200"/>
            <a:ext cx="979800" cy="3475150"/>
            <a:chOff x="327125" y="2375600"/>
            <a:chExt cx="979800" cy="3475150"/>
          </a:xfrm>
        </p:grpSpPr>
        <p:sp>
          <p:nvSpPr>
            <p:cNvPr id="1527" name="Google Shape;1527;p17"/>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7"/>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7"/>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7"/>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7"/>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7"/>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7"/>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7"/>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7"/>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7"/>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7"/>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7"/>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7"/>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7"/>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7"/>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2" name="Google Shape;1542;p17"/>
          <p:cNvSpPr txBox="1">
            <a:spLocks noGrp="1"/>
          </p:cNvSpPr>
          <p:nvPr>
            <p:ph type="title"/>
          </p:nvPr>
        </p:nvSpPr>
        <p:spPr>
          <a:xfrm>
            <a:off x="720125" y="1639950"/>
            <a:ext cx="3250500" cy="508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3" name="Google Shape;1543;p17"/>
          <p:cNvSpPr txBox="1">
            <a:spLocks noGrp="1"/>
          </p:cNvSpPr>
          <p:nvPr>
            <p:ph type="subTitle" idx="1"/>
          </p:nvPr>
        </p:nvSpPr>
        <p:spPr>
          <a:xfrm>
            <a:off x="886200" y="2735875"/>
            <a:ext cx="3084300" cy="1417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One Columns 1">
  <p:cSld name="CUSTOM_4_1">
    <p:spTree>
      <p:nvGrpSpPr>
        <p:cNvPr id="1" name="Shape 1544"/>
        <p:cNvGrpSpPr/>
        <p:nvPr/>
      </p:nvGrpSpPr>
      <p:grpSpPr>
        <a:xfrm>
          <a:off x="0" y="0"/>
          <a:ext cx="0" cy="0"/>
          <a:chOff x="0" y="0"/>
          <a:chExt cx="0" cy="0"/>
        </a:xfrm>
      </p:grpSpPr>
      <p:grpSp>
        <p:nvGrpSpPr>
          <p:cNvPr id="1545" name="Google Shape;1545;p18"/>
          <p:cNvGrpSpPr/>
          <p:nvPr/>
        </p:nvGrpSpPr>
        <p:grpSpPr>
          <a:xfrm flipH="1">
            <a:off x="1364650" y="-536790"/>
            <a:ext cx="8377976" cy="1614718"/>
            <a:chOff x="-566246" y="-831315"/>
            <a:chExt cx="8377976" cy="1614718"/>
          </a:xfrm>
        </p:grpSpPr>
        <p:sp>
          <p:nvSpPr>
            <p:cNvPr id="1546" name="Google Shape;1546;p18"/>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8"/>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8"/>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8"/>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8"/>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8"/>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8"/>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8"/>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8"/>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8"/>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8"/>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8"/>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8"/>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8"/>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8"/>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8"/>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8"/>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8"/>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8"/>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18"/>
          <p:cNvGrpSpPr/>
          <p:nvPr/>
        </p:nvGrpSpPr>
        <p:grpSpPr>
          <a:xfrm rot="-5400000" flipH="1">
            <a:off x="7579155" y="3321200"/>
            <a:ext cx="979800" cy="3475150"/>
            <a:chOff x="327125" y="2375600"/>
            <a:chExt cx="979800" cy="3475150"/>
          </a:xfrm>
        </p:grpSpPr>
        <p:sp>
          <p:nvSpPr>
            <p:cNvPr id="1576" name="Google Shape;1576;p18"/>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8"/>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8"/>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8"/>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8"/>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8"/>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8"/>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8"/>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8"/>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8"/>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8"/>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8"/>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8"/>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8"/>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8"/>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8"/>
          <p:cNvSpPr txBox="1">
            <a:spLocks noGrp="1"/>
          </p:cNvSpPr>
          <p:nvPr>
            <p:ph type="title"/>
          </p:nvPr>
        </p:nvSpPr>
        <p:spPr>
          <a:xfrm>
            <a:off x="5173500" y="1639950"/>
            <a:ext cx="3250500" cy="508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92" name="Google Shape;1592;p18"/>
          <p:cNvSpPr txBox="1">
            <a:spLocks noGrp="1"/>
          </p:cNvSpPr>
          <p:nvPr>
            <p:ph type="subTitle" idx="1"/>
          </p:nvPr>
        </p:nvSpPr>
        <p:spPr>
          <a:xfrm>
            <a:off x="5173375" y="2571750"/>
            <a:ext cx="3250500" cy="1503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709"/>
        <p:cNvGrpSpPr/>
        <p:nvPr/>
      </p:nvGrpSpPr>
      <p:grpSpPr>
        <a:xfrm>
          <a:off x="0" y="0"/>
          <a:ext cx="0" cy="0"/>
          <a:chOff x="0" y="0"/>
          <a:chExt cx="0" cy="0"/>
        </a:xfrm>
      </p:grpSpPr>
      <p:grpSp>
        <p:nvGrpSpPr>
          <p:cNvPr id="1710" name="Google Shape;1710;p20"/>
          <p:cNvGrpSpPr/>
          <p:nvPr/>
        </p:nvGrpSpPr>
        <p:grpSpPr>
          <a:xfrm>
            <a:off x="730476" y="4569012"/>
            <a:ext cx="1602149" cy="244468"/>
            <a:chOff x="1675453" y="-1233273"/>
            <a:chExt cx="1032712" cy="157579"/>
          </a:xfrm>
        </p:grpSpPr>
        <p:sp>
          <p:nvSpPr>
            <p:cNvPr id="1711" name="Google Shape;1711;p20"/>
            <p:cNvSpPr/>
            <p:nvPr/>
          </p:nvSpPr>
          <p:spPr>
            <a:xfrm flipH="1">
              <a:off x="256276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0"/>
            <p:cNvSpPr/>
            <p:nvPr/>
          </p:nvSpPr>
          <p:spPr>
            <a:xfrm flipH="1">
              <a:off x="247357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0"/>
            <p:cNvSpPr/>
            <p:nvPr/>
          </p:nvSpPr>
          <p:spPr>
            <a:xfrm flipH="1">
              <a:off x="2384964"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0"/>
            <p:cNvSpPr/>
            <p:nvPr/>
          </p:nvSpPr>
          <p:spPr>
            <a:xfrm flipH="1">
              <a:off x="2296354" y="-1233273"/>
              <a:ext cx="145982" cy="157579"/>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0"/>
            <p:cNvSpPr/>
            <p:nvPr/>
          </p:nvSpPr>
          <p:spPr>
            <a:xfrm flipH="1">
              <a:off x="2207719" y="-1233273"/>
              <a:ext cx="145982" cy="157579"/>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0"/>
            <p:cNvSpPr/>
            <p:nvPr/>
          </p:nvSpPr>
          <p:spPr>
            <a:xfrm flipH="1">
              <a:off x="2119110" y="-1233273"/>
              <a:ext cx="145982" cy="157579"/>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0"/>
            <p:cNvSpPr/>
            <p:nvPr/>
          </p:nvSpPr>
          <p:spPr>
            <a:xfrm flipH="1">
              <a:off x="2030500" y="-1233273"/>
              <a:ext cx="145982" cy="157579"/>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0"/>
            <p:cNvSpPr/>
            <p:nvPr/>
          </p:nvSpPr>
          <p:spPr>
            <a:xfrm flipH="1">
              <a:off x="1941891" y="-1233273"/>
              <a:ext cx="145399" cy="157579"/>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0"/>
            <p:cNvSpPr/>
            <p:nvPr/>
          </p:nvSpPr>
          <p:spPr>
            <a:xfrm flipH="1">
              <a:off x="185325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0"/>
            <p:cNvSpPr/>
            <p:nvPr/>
          </p:nvSpPr>
          <p:spPr>
            <a:xfrm flipH="1">
              <a:off x="176406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0"/>
            <p:cNvSpPr/>
            <p:nvPr/>
          </p:nvSpPr>
          <p:spPr>
            <a:xfrm flipH="1">
              <a:off x="1675453"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20"/>
          <p:cNvGrpSpPr/>
          <p:nvPr/>
        </p:nvGrpSpPr>
        <p:grpSpPr>
          <a:xfrm>
            <a:off x="8488400" y="2728975"/>
            <a:ext cx="1552150" cy="3475150"/>
            <a:chOff x="327125" y="2375600"/>
            <a:chExt cx="1552150" cy="3475150"/>
          </a:xfrm>
        </p:grpSpPr>
        <p:sp>
          <p:nvSpPr>
            <p:cNvPr id="1723" name="Google Shape;1723;p20"/>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0"/>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0"/>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0"/>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0"/>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0"/>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0"/>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0"/>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0"/>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0"/>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0"/>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0"/>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0"/>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0"/>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0"/>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0"/>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0"/>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0"/>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0"/>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0"/>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0"/>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20"/>
          <p:cNvGrpSpPr/>
          <p:nvPr/>
        </p:nvGrpSpPr>
        <p:grpSpPr>
          <a:xfrm>
            <a:off x="-364925" y="-2353500"/>
            <a:ext cx="9644000" cy="3383025"/>
            <a:chOff x="-364925" y="-2353500"/>
            <a:chExt cx="9644000" cy="3383025"/>
          </a:xfrm>
        </p:grpSpPr>
        <p:grpSp>
          <p:nvGrpSpPr>
            <p:cNvPr id="1745" name="Google Shape;1745;p20"/>
            <p:cNvGrpSpPr/>
            <p:nvPr/>
          </p:nvGrpSpPr>
          <p:grpSpPr>
            <a:xfrm>
              <a:off x="-364925" y="-2353500"/>
              <a:ext cx="9644000" cy="3383025"/>
              <a:chOff x="-364925" y="-1720950"/>
              <a:chExt cx="9644000" cy="3383025"/>
            </a:xfrm>
          </p:grpSpPr>
          <p:grpSp>
            <p:nvGrpSpPr>
              <p:cNvPr id="1746" name="Google Shape;1746;p20"/>
              <p:cNvGrpSpPr/>
              <p:nvPr/>
            </p:nvGrpSpPr>
            <p:grpSpPr>
              <a:xfrm flipH="1">
                <a:off x="-364925" y="-1720950"/>
                <a:ext cx="8364453" cy="3383025"/>
                <a:chOff x="-572625" y="294775"/>
                <a:chExt cx="8364453" cy="3383025"/>
              </a:xfrm>
            </p:grpSpPr>
            <p:sp>
              <p:nvSpPr>
                <p:cNvPr id="1747" name="Google Shape;1747;p20"/>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0"/>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0"/>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0"/>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0"/>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0"/>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0"/>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0"/>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0"/>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0"/>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0"/>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0"/>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0"/>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0"/>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0"/>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0"/>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0"/>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0"/>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0"/>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0"/>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0"/>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0"/>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0"/>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0"/>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0"/>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0"/>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0"/>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0"/>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0"/>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0"/>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0"/>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0"/>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0"/>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0"/>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0"/>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0"/>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0"/>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0"/>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0"/>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0"/>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0"/>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0"/>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0"/>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0"/>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0"/>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0"/>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0"/>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0"/>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0"/>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0"/>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0"/>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0"/>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0"/>
                <p:cNvSpPr/>
                <p:nvPr/>
              </p:nvSpPr>
              <p:spPr>
                <a:xfrm>
                  <a:off x="-572625" y="2889150"/>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0"/>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0"/>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0"/>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0"/>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0"/>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0"/>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0"/>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0"/>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0"/>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0"/>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0"/>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0"/>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0"/>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0"/>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0"/>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0"/>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0"/>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0"/>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0"/>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0"/>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0"/>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0"/>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0"/>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0"/>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0"/>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0"/>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0"/>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0"/>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0"/>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0"/>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0"/>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0"/>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0"/>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0"/>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0"/>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0"/>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0"/>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0"/>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0"/>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0"/>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0"/>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41" name="Google Shape;1841;p20"/>
              <p:cNvCxnSpPr/>
              <p:nvPr/>
            </p:nvCxnSpPr>
            <p:spPr>
              <a:xfrm>
                <a:off x="7315575" y="705500"/>
                <a:ext cx="1963500" cy="0"/>
              </a:xfrm>
              <a:prstGeom prst="straightConnector1">
                <a:avLst/>
              </a:prstGeom>
              <a:noFill/>
              <a:ln w="19050" cap="flat" cmpd="sng">
                <a:solidFill>
                  <a:schemeClr val="accent1"/>
                </a:solidFill>
                <a:prstDash val="solid"/>
                <a:round/>
                <a:headEnd type="none" w="med" len="med"/>
                <a:tailEnd type="none" w="med" len="med"/>
              </a:ln>
            </p:spPr>
          </p:cxnSp>
        </p:grpSp>
        <p:sp>
          <p:nvSpPr>
            <p:cNvPr id="1842" name="Google Shape;1842;p20"/>
            <p:cNvSpPr/>
            <p:nvPr/>
          </p:nvSpPr>
          <p:spPr>
            <a:xfrm flipH="1">
              <a:off x="6008353" y="-398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3" name="Google Shape;1843;p20"/>
          <p:cNvSpPr txBox="1">
            <a:spLocks noGrp="1"/>
          </p:cNvSpPr>
          <p:nvPr>
            <p:ph type="title"/>
          </p:nvPr>
        </p:nvSpPr>
        <p:spPr>
          <a:xfrm>
            <a:off x="720000" y="314175"/>
            <a:ext cx="7704000" cy="893400"/>
          </a:xfrm>
          <a:prstGeom prst="rect">
            <a:avLst/>
          </a:prstGeom>
        </p:spPr>
        <p:txBody>
          <a:bodyPr spcFirstLastPara="1" wrap="square" lIns="0" tIns="0" rIns="0" bIns="0" anchor="t" anchorCtr="0">
            <a:noAutofit/>
          </a:bodyPr>
          <a:lstStyle>
            <a:lvl1pPr lvl="0" rtl="0">
              <a:spcBef>
                <a:spcPts val="0"/>
              </a:spcBef>
              <a:spcAft>
                <a:spcPts val="0"/>
              </a:spcAft>
              <a:buSzPts val="3600"/>
              <a:buNone/>
              <a:defRPr sz="7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4" name="Google Shape;1844;p20"/>
          <p:cNvSpPr txBox="1">
            <a:spLocks noGrp="1"/>
          </p:cNvSpPr>
          <p:nvPr>
            <p:ph type="subTitle" idx="1"/>
          </p:nvPr>
        </p:nvSpPr>
        <p:spPr>
          <a:xfrm>
            <a:off x="3488850" y="1978325"/>
            <a:ext cx="2166300" cy="1584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45" name="Google Shape;1845;p20"/>
          <p:cNvSpPr txBox="1"/>
          <p:nvPr/>
        </p:nvSpPr>
        <p:spPr>
          <a:xfrm>
            <a:off x="2493000" y="3787200"/>
            <a:ext cx="4158000" cy="5250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None/>
            </a:pPr>
            <a:r>
              <a:rPr lang="en" sz="1200">
                <a:solidFill>
                  <a:schemeClr val="dk1"/>
                </a:solidFill>
                <a:latin typeface="Roboto"/>
                <a:ea typeface="Roboto"/>
                <a:cs typeface="Roboto"/>
                <a:sym typeface="Roboto"/>
              </a:rPr>
              <a:t>CREDITS: This presentation template was created by </a:t>
            </a:r>
            <a:r>
              <a:rPr lang="en" sz="1200" b="1">
                <a:solidFill>
                  <a:schemeClr val="dk2"/>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dk1"/>
                </a:solidFill>
                <a:latin typeface="Roboto"/>
                <a:ea typeface="Roboto"/>
                <a:cs typeface="Roboto"/>
                <a:sym typeface="Roboto"/>
              </a:rPr>
              <a:t>, including icons by </a:t>
            </a:r>
            <a:r>
              <a:rPr lang="en" sz="1200" b="1">
                <a:solidFill>
                  <a:schemeClr val="dk2"/>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dk1"/>
                </a:solidFill>
                <a:latin typeface="Roboto"/>
                <a:ea typeface="Roboto"/>
                <a:cs typeface="Roboto"/>
                <a:sym typeface="Roboto"/>
              </a:rPr>
              <a:t>, and infographics &amp; images by </a:t>
            </a:r>
            <a:r>
              <a:rPr lang="en" sz="1200" b="1">
                <a:solidFill>
                  <a:schemeClr val="dk2"/>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endParaRPr>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4836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1"/>
        <p:cNvGrpSpPr/>
        <p:nvPr/>
      </p:nvGrpSpPr>
      <p:grpSpPr>
        <a:xfrm>
          <a:off x="0" y="0"/>
          <a:ext cx="0" cy="0"/>
          <a:chOff x="0" y="0"/>
          <a:chExt cx="0" cy="0"/>
        </a:xfrm>
      </p:grpSpPr>
      <p:grpSp>
        <p:nvGrpSpPr>
          <p:cNvPr id="172" name="Google Shape;172;p3"/>
          <p:cNvGrpSpPr/>
          <p:nvPr/>
        </p:nvGrpSpPr>
        <p:grpSpPr>
          <a:xfrm>
            <a:off x="-3091593" y="-2017662"/>
            <a:ext cx="7908519" cy="3095522"/>
            <a:chOff x="-3091593" y="-1484262"/>
            <a:chExt cx="7908519" cy="3095522"/>
          </a:xfrm>
        </p:grpSpPr>
        <p:grpSp>
          <p:nvGrpSpPr>
            <p:cNvPr id="173" name="Google Shape;173;p3"/>
            <p:cNvGrpSpPr/>
            <p:nvPr/>
          </p:nvGrpSpPr>
          <p:grpSpPr>
            <a:xfrm>
              <a:off x="-3091593" y="-1484262"/>
              <a:ext cx="7884347" cy="3095522"/>
              <a:chOff x="-3091593" y="-1484262"/>
              <a:chExt cx="7884347" cy="3095522"/>
            </a:xfrm>
          </p:grpSpPr>
          <p:sp>
            <p:nvSpPr>
              <p:cNvPr id="174" name="Google Shape;174;p3"/>
              <p:cNvSpPr/>
              <p:nvPr/>
            </p:nvSpPr>
            <p:spPr>
              <a:xfrm rot="10800000">
                <a:off x="-3091593" y="-453301"/>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0800000">
                <a:off x="-2488881" y="58715"/>
                <a:ext cx="6303378" cy="1490426"/>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0800000">
                <a:off x="-2860727" y="-1484262"/>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0800000">
                <a:off x="-1953114" y="264887"/>
                <a:ext cx="4762126" cy="1309020"/>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0800000">
                <a:off x="-55114" y="833084"/>
                <a:ext cx="3182685" cy="7781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0800000">
                <a:off x="2654352" y="663960"/>
                <a:ext cx="2054994" cy="401407"/>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rot="10800000">
                <a:off x="3113081" y="264887"/>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0800000">
                <a:off x="3798841" y="59274"/>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0800000">
                <a:off x="394353" y="672080"/>
                <a:ext cx="136695" cy="13669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0800000">
                <a:off x="418079" y="695805"/>
                <a:ext cx="88660" cy="89244"/>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0800000">
                <a:off x="2364747" y="600243"/>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0800000">
                <a:off x="2389082" y="62399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0800000">
                <a:off x="3119450" y="794286"/>
                <a:ext cx="96171" cy="96171"/>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0800000">
                <a:off x="3137391" y="812226"/>
                <a:ext cx="60849" cy="60849"/>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rot="10800000">
                <a:off x="1773992" y="614732"/>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0800000">
                <a:off x="1389967" y="30321"/>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0800000">
                <a:off x="1117185" y="222029"/>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rot="10800000">
                <a:off x="1142662" y="248089"/>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rot="10800000">
                <a:off x="2750498" y="215660"/>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rot="10800000">
                <a:off x="3063828" y="215660"/>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rot="10800000">
                <a:off x="3750755" y="10630"/>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rot="10800000">
                <a:off x="4206008" y="458930"/>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rot="10800000">
                <a:off x="1527829" y="631531"/>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rot="10800000">
                <a:off x="3486068" y="45314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rot="10800000">
                <a:off x="-539320" y="1055496"/>
                <a:ext cx="3040788" cy="9871"/>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rot="10800000">
                <a:off x="2486953" y="1023650"/>
                <a:ext cx="74171" cy="74146"/>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rot="10800000">
                <a:off x="-192368" y="1292955"/>
                <a:ext cx="280927" cy="175519"/>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3"/>
            <p:cNvSpPr/>
            <p:nvPr/>
          </p:nvSpPr>
          <p:spPr>
            <a:xfrm rot="10800000">
              <a:off x="4766122" y="487397"/>
              <a:ext cx="50803" cy="50803"/>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
          <p:cNvGrpSpPr/>
          <p:nvPr/>
        </p:nvGrpSpPr>
        <p:grpSpPr>
          <a:xfrm>
            <a:off x="296418" y="4572778"/>
            <a:ext cx="2668622" cy="250644"/>
            <a:chOff x="5926468" y="4708190"/>
            <a:chExt cx="2668622" cy="250644"/>
          </a:xfrm>
        </p:grpSpPr>
        <p:sp>
          <p:nvSpPr>
            <p:cNvPr id="203" name="Google Shape;203;p3"/>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3"/>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lvl1pPr lvl="0" algn="l">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1" name="Google Shape;221;p3"/>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2" name="Google Shape;222;p3"/>
          <p:cNvSpPr/>
          <p:nvPr/>
        </p:nvSpPr>
        <p:spPr>
          <a:xfrm>
            <a:off x="4410200" y="570713"/>
            <a:ext cx="4659902" cy="4002069"/>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3"/>
        <p:cNvGrpSpPr/>
        <p:nvPr/>
      </p:nvGrpSpPr>
      <p:grpSpPr>
        <a:xfrm>
          <a:off x="0" y="0"/>
          <a:ext cx="0" cy="0"/>
          <a:chOff x="0" y="0"/>
          <a:chExt cx="0" cy="0"/>
        </a:xfrm>
      </p:grpSpPr>
      <p:grpSp>
        <p:nvGrpSpPr>
          <p:cNvPr id="224" name="Google Shape;224;p4"/>
          <p:cNvGrpSpPr/>
          <p:nvPr/>
        </p:nvGrpSpPr>
        <p:grpSpPr>
          <a:xfrm>
            <a:off x="-566246" y="-831315"/>
            <a:ext cx="8377976" cy="1614718"/>
            <a:chOff x="-566246" y="-831315"/>
            <a:chExt cx="8377976" cy="1614718"/>
          </a:xfrm>
        </p:grpSpPr>
        <p:sp>
          <p:nvSpPr>
            <p:cNvPr id="225" name="Google Shape;225;p4"/>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4"/>
          <p:cNvGrpSpPr/>
          <p:nvPr/>
        </p:nvGrpSpPr>
        <p:grpSpPr>
          <a:xfrm>
            <a:off x="5926468" y="4708190"/>
            <a:ext cx="2668622" cy="250644"/>
            <a:chOff x="5926468" y="4708190"/>
            <a:chExt cx="2668622" cy="250644"/>
          </a:xfrm>
        </p:grpSpPr>
        <p:sp>
          <p:nvSpPr>
            <p:cNvPr id="255" name="Google Shape;255;p4"/>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3" name="Google Shape;273;p4"/>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lvl1pPr marL="457200" lvl="0" indent="-330200">
              <a:lnSpc>
                <a:spcPct val="100000"/>
              </a:lnSpc>
              <a:spcBef>
                <a:spcPts val="0"/>
              </a:spcBef>
              <a:spcAft>
                <a:spcPts val="0"/>
              </a:spcAft>
              <a:buClr>
                <a:schemeClr val="dk2"/>
              </a:buClr>
              <a:buSzPts val="1600"/>
              <a:buChar char="●"/>
              <a:defRPr sz="1200"/>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7"/>
        <p:cNvGrpSpPr/>
        <p:nvPr/>
      </p:nvGrpSpPr>
      <p:grpSpPr>
        <a:xfrm>
          <a:off x="0" y="0"/>
          <a:ext cx="0" cy="0"/>
          <a:chOff x="0" y="0"/>
          <a:chExt cx="0" cy="0"/>
        </a:xfrm>
      </p:grpSpPr>
      <p:grpSp>
        <p:nvGrpSpPr>
          <p:cNvPr id="398" name="Google Shape;398;p6"/>
          <p:cNvGrpSpPr/>
          <p:nvPr/>
        </p:nvGrpSpPr>
        <p:grpSpPr>
          <a:xfrm>
            <a:off x="3139285" y="-1283134"/>
            <a:ext cx="7944547" cy="2608119"/>
            <a:chOff x="3748885" y="-758409"/>
            <a:chExt cx="7944547" cy="2608119"/>
          </a:xfrm>
        </p:grpSpPr>
        <p:sp>
          <p:nvSpPr>
            <p:cNvPr id="399" name="Google Shape;399;p6"/>
            <p:cNvSpPr/>
            <p:nvPr/>
          </p:nvSpPr>
          <p:spPr>
            <a:xfrm>
              <a:off x="6227221" y="-64663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9826894" y="171298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6124123" y="-68601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44" name="Google Shape;444;p6"/>
          <p:cNvGrpSpPr/>
          <p:nvPr/>
        </p:nvGrpSpPr>
        <p:grpSpPr>
          <a:xfrm flipH="1">
            <a:off x="-1056675" y="3555950"/>
            <a:ext cx="1552150" cy="3475150"/>
            <a:chOff x="327125" y="2375600"/>
            <a:chExt cx="1552150" cy="3475150"/>
          </a:xfrm>
        </p:grpSpPr>
        <p:sp>
          <p:nvSpPr>
            <p:cNvPr id="445" name="Google Shape;445;p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3"/>
        <p:cNvGrpSpPr/>
        <p:nvPr/>
      </p:nvGrpSpPr>
      <p:grpSpPr>
        <a:xfrm>
          <a:off x="0" y="0"/>
          <a:ext cx="0" cy="0"/>
          <a:chOff x="0" y="0"/>
          <a:chExt cx="0" cy="0"/>
        </a:xfrm>
      </p:grpSpPr>
      <p:sp>
        <p:nvSpPr>
          <p:cNvPr id="544" name="Google Shape;544;p8"/>
          <p:cNvSpPr/>
          <p:nvPr/>
        </p:nvSpPr>
        <p:spPr>
          <a:xfrm>
            <a:off x="905550" y="1320600"/>
            <a:ext cx="7332900" cy="2502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6"/>
        <p:cNvGrpSpPr/>
        <p:nvPr/>
      </p:nvGrpSpPr>
      <p:grpSpPr>
        <a:xfrm>
          <a:off x="0" y="0"/>
          <a:ext cx="0" cy="0"/>
          <a:chOff x="0" y="0"/>
          <a:chExt cx="0" cy="0"/>
        </a:xfrm>
      </p:grpSpPr>
      <p:grpSp>
        <p:nvGrpSpPr>
          <p:cNvPr id="547" name="Google Shape;547;p9"/>
          <p:cNvGrpSpPr/>
          <p:nvPr/>
        </p:nvGrpSpPr>
        <p:grpSpPr>
          <a:xfrm flipH="1">
            <a:off x="-271725" y="-1955550"/>
            <a:ext cx="7767703" cy="3383025"/>
            <a:chOff x="24125" y="294775"/>
            <a:chExt cx="7767703" cy="3383025"/>
          </a:xfrm>
        </p:grpSpPr>
        <p:sp>
          <p:nvSpPr>
            <p:cNvPr id="548" name="Google Shape;548;p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9"/>
          <p:cNvGrpSpPr/>
          <p:nvPr/>
        </p:nvGrpSpPr>
        <p:grpSpPr>
          <a:xfrm>
            <a:off x="-64791" y="3334954"/>
            <a:ext cx="2438787" cy="1857515"/>
            <a:chOff x="-64791" y="3334954"/>
            <a:chExt cx="2438787" cy="1857515"/>
          </a:xfrm>
        </p:grpSpPr>
        <p:sp>
          <p:nvSpPr>
            <p:cNvPr id="643" name="Google Shape;643;p9"/>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9"/>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9"/>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9"/>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9"/>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9"/>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9"/>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9"/>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9"/>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9"/>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9"/>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9"/>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9"/>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9"/>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 name="Google Shape;664;p9"/>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665" name="Google Shape;665;p9"/>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9"/>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9"/>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9"/>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9"/>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9"/>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9"/>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9"/>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9"/>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9"/>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 name="Google Shape;675;p9"/>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676" name="Google Shape;676;p9"/>
          <p:cNvGrpSpPr/>
          <p:nvPr/>
        </p:nvGrpSpPr>
        <p:grpSpPr>
          <a:xfrm>
            <a:off x="5266248" y="4568869"/>
            <a:ext cx="3157758" cy="296582"/>
            <a:chOff x="5266248" y="4230494"/>
            <a:chExt cx="3157758" cy="296582"/>
          </a:xfrm>
        </p:grpSpPr>
        <p:sp>
          <p:nvSpPr>
            <p:cNvPr id="677" name="Google Shape;677;p9"/>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9"/>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9"/>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9"/>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9"/>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9"/>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9"/>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9"/>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9"/>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9"/>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9"/>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9"/>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9"/>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9"/>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9"/>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9"/>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9"/>
          <p:cNvGrpSpPr/>
          <p:nvPr/>
        </p:nvGrpSpPr>
        <p:grpSpPr>
          <a:xfrm>
            <a:off x="7723214" y="1254245"/>
            <a:ext cx="1068186" cy="967252"/>
            <a:chOff x="7723214" y="1254245"/>
            <a:chExt cx="1068186" cy="967252"/>
          </a:xfrm>
        </p:grpSpPr>
        <p:grpSp>
          <p:nvGrpSpPr>
            <p:cNvPr id="695" name="Google Shape;695;p9"/>
            <p:cNvGrpSpPr/>
            <p:nvPr/>
          </p:nvGrpSpPr>
          <p:grpSpPr>
            <a:xfrm>
              <a:off x="7883587" y="1867634"/>
              <a:ext cx="352280" cy="353863"/>
              <a:chOff x="1448125" y="1450525"/>
              <a:chExt cx="133500" cy="134100"/>
            </a:xfrm>
          </p:grpSpPr>
          <p:sp>
            <p:nvSpPr>
              <p:cNvPr id="696" name="Google Shape;696;p9"/>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9"/>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9"/>
            <p:cNvGrpSpPr/>
            <p:nvPr/>
          </p:nvGrpSpPr>
          <p:grpSpPr>
            <a:xfrm>
              <a:off x="8239099" y="1536926"/>
              <a:ext cx="552301" cy="552301"/>
              <a:chOff x="1582850" y="1325200"/>
              <a:chExt cx="209300" cy="209300"/>
            </a:xfrm>
          </p:grpSpPr>
          <p:sp>
            <p:nvSpPr>
              <p:cNvPr id="699" name="Google Shape;699;p9"/>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9"/>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9"/>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9"/>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9"/>
            <p:cNvGrpSpPr/>
            <p:nvPr/>
          </p:nvGrpSpPr>
          <p:grpSpPr>
            <a:xfrm>
              <a:off x="7723214" y="1254245"/>
              <a:ext cx="552301" cy="552301"/>
              <a:chOff x="1387350" y="1218075"/>
              <a:chExt cx="209300" cy="209300"/>
            </a:xfrm>
          </p:grpSpPr>
          <p:sp>
            <p:nvSpPr>
              <p:cNvPr id="704" name="Google Shape;704;p9"/>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9"/>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9"/>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9"/>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8" name="Google Shape;708;p9"/>
          <p:cNvSpPr txBox="1">
            <a:spLocks noGrp="1"/>
          </p:cNvSpPr>
          <p:nvPr>
            <p:ph type="title"/>
          </p:nvPr>
        </p:nvSpPr>
        <p:spPr>
          <a:xfrm>
            <a:off x="2549400" y="2221500"/>
            <a:ext cx="4045200" cy="754800"/>
          </a:xfrm>
          <a:prstGeom prst="rect">
            <a:avLst/>
          </a:prstGeom>
        </p:spPr>
        <p:txBody>
          <a:bodyPr spcFirstLastPara="1" wrap="square" lIns="0" tIns="0" rIns="0" bIns="0" anchor="ctr" anchorCtr="0">
            <a:noAutofit/>
          </a:bodyPr>
          <a:lstStyle>
            <a:lvl1pPr lvl="0" algn="ctr">
              <a:spcBef>
                <a:spcPts val="0"/>
              </a:spcBef>
              <a:spcAft>
                <a:spcPts val="0"/>
              </a:spcAft>
              <a:buSzPts val="4200"/>
              <a:buNone/>
              <a:defRPr sz="47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09" name="Google Shape;709;p9"/>
          <p:cNvSpPr txBox="1">
            <a:spLocks noGrp="1"/>
          </p:cNvSpPr>
          <p:nvPr>
            <p:ph type="subTitle" idx="1"/>
          </p:nvPr>
        </p:nvSpPr>
        <p:spPr>
          <a:xfrm>
            <a:off x="2549400" y="3230175"/>
            <a:ext cx="4045200" cy="7005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10" name="Google Shape;710;p9"/>
          <p:cNvSpPr txBox="1">
            <a:spLocks noGrp="1"/>
          </p:cNvSpPr>
          <p:nvPr>
            <p:ph type="title" idx="2" hasCustomPrompt="1"/>
          </p:nvPr>
        </p:nvSpPr>
        <p:spPr>
          <a:xfrm>
            <a:off x="3647325" y="1212825"/>
            <a:ext cx="1926600" cy="754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72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1"/>
        <p:cNvGrpSpPr/>
        <p:nvPr/>
      </p:nvGrpSpPr>
      <p:grpSpPr>
        <a:xfrm>
          <a:off x="0" y="0"/>
          <a:ext cx="0" cy="0"/>
          <a:chOff x="0" y="0"/>
          <a:chExt cx="0" cy="0"/>
        </a:xfrm>
      </p:grpSpPr>
      <p:grpSp>
        <p:nvGrpSpPr>
          <p:cNvPr id="712" name="Google Shape;712;p10"/>
          <p:cNvGrpSpPr/>
          <p:nvPr/>
        </p:nvGrpSpPr>
        <p:grpSpPr>
          <a:xfrm flipH="1">
            <a:off x="1510279" y="-831315"/>
            <a:ext cx="8377976" cy="1614718"/>
            <a:chOff x="-566246" y="-831315"/>
            <a:chExt cx="8377976" cy="1614718"/>
          </a:xfrm>
        </p:grpSpPr>
        <p:sp>
          <p:nvSpPr>
            <p:cNvPr id="713" name="Google Shape;713;p10"/>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0"/>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0"/>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0"/>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0"/>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0"/>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0"/>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0"/>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0"/>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0"/>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0"/>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0"/>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0"/>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0"/>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0"/>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0"/>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0"/>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0"/>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0"/>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0"/>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0"/>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0"/>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0"/>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0"/>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0"/>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0"/>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0"/>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0"/>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0"/>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10"/>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43" name="Google Shape;743;p10"/>
          <p:cNvGrpSpPr/>
          <p:nvPr/>
        </p:nvGrpSpPr>
        <p:grpSpPr>
          <a:xfrm rot="5400000" flipH="1">
            <a:off x="-113625" y="3210625"/>
            <a:ext cx="536425" cy="3475150"/>
            <a:chOff x="327125" y="2375600"/>
            <a:chExt cx="536425" cy="3475150"/>
          </a:xfrm>
        </p:grpSpPr>
        <p:sp>
          <p:nvSpPr>
            <p:cNvPr id="744" name="Google Shape;744;p10"/>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0"/>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0"/>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0"/>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0"/>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0"/>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0"/>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0"/>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0"/>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0"/>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0"/>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0"/>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0"/>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7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876"/>
        <p:cNvGrpSpPr/>
        <p:nvPr/>
      </p:nvGrpSpPr>
      <p:grpSpPr>
        <a:xfrm>
          <a:off x="0" y="0"/>
          <a:ext cx="0" cy="0"/>
          <a:chOff x="0" y="0"/>
          <a:chExt cx="0" cy="0"/>
        </a:xfrm>
      </p:grpSpPr>
      <p:grpSp>
        <p:nvGrpSpPr>
          <p:cNvPr id="877" name="Google Shape;877;p13"/>
          <p:cNvGrpSpPr/>
          <p:nvPr/>
        </p:nvGrpSpPr>
        <p:grpSpPr>
          <a:xfrm>
            <a:off x="392675" y="1621008"/>
            <a:ext cx="3009700" cy="1564192"/>
            <a:chOff x="392675" y="1513033"/>
            <a:chExt cx="3009700" cy="1564192"/>
          </a:xfrm>
        </p:grpSpPr>
        <p:sp>
          <p:nvSpPr>
            <p:cNvPr id="878" name="Google Shape;878;p13"/>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13"/>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889" name="Google Shape;889;p13"/>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13"/>
            <p:cNvGrpSpPr/>
            <p:nvPr/>
          </p:nvGrpSpPr>
          <p:grpSpPr>
            <a:xfrm>
              <a:off x="392675" y="1922525"/>
              <a:ext cx="336300" cy="1154701"/>
              <a:chOff x="392675" y="1955343"/>
              <a:chExt cx="336300" cy="1116300"/>
            </a:xfrm>
          </p:grpSpPr>
          <p:cxnSp>
            <p:nvCxnSpPr>
              <p:cNvPr id="893" name="Google Shape;893;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894" name="Google Shape;894;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895" name="Google Shape;895;p13"/>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896" name="Google Shape;896;p13"/>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3"/>
          <p:cNvGrpSpPr/>
          <p:nvPr/>
        </p:nvGrpSpPr>
        <p:grpSpPr>
          <a:xfrm>
            <a:off x="3363525" y="1622521"/>
            <a:ext cx="3042600" cy="1562680"/>
            <a:chOff x="3363525" y="1622521"/>
            <a:chExt cx="3042600" cy="1562680"/>
          </a:xfrm>
        </p:grpSpPr>
        <p:grpSp>
          <p:nvGrpSpPr>
            <p:cNvPr id="901" name="Google Shape;901;p13"/>
            <p:cNvGrpSpPr/>
            <p:nvPr/>
          </p:nvGrpSpPr>
          <p:grpSpPr>
            <a:xfrm>
              <a:off x="3363525" y="1622521"/>
              <a:ext cx="3042600" cy="877163"/>
              <a:chOff x="3363525" y="1503696"/>
              <a:chExt cx="3042600" cy="877163"/>
            </a:xfrm>
          </p:grpSpPr>
          <p:sp>
            <p:nvSpPr>
              <p:cNvPr id="902" name="Google Shape;902;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5" name="Google Shape;915;p13"/>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916" name="Google Shape;916;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0" name="Google Shape;920;p13"/>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921" name="Google Shape;921;p13"/>
            <p:cNvGrpSpPr/>
            <p:nvPr/>
          </p:nvGrpSpPr>
          <p:grpSpPr>
            <a:xfrm>
              <a:off x="3369450" y="2030500"/>
              <a:ext cx="227100" cy="1154701"/>
              <a:chOff x="418775" y="1955343"/>
              <a:chExt cx="227100" cy="1116300"/>
            </a:xfrm>
          </p:grpSpPr>
          <p:cxnSp>
            <p:nvCxnSpPr>
              <p:cNvPr id="922" name="Google Shape;922;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23" name="Google Shape;923;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24" name="Google Shape;924;p13"/>
          <p:cNvGrpSpPr/>
          <p:nvPr/>
        </p:nvGrpSpPr>
        <p:grpSpPr>
          <a:xfrm>
            <a:off x="6368275" y="1619796"/>
            <a:ext cx="3003300" cy="1565405"/>
            <a:chOff x="6368275" y="1619796"/>
            <a:chExt cx="3003300" cy="1565405"/>
          </a:xfrm>
        </p:grpSpPr>
        <p:grpSp>
          <p:nvGrpSpPr>
            <p:cNvPr id="925" name="Google Shape;925;p13"/>
            <p:cNvGrpSpPr/>
            <p:nvPr/>
          </p:nvGrpSpPr>
          <p:grpSpPr>
            <a:xfrm>
              <a:off x="6368275" y="1619796"/>
              <a:ext cx="3003300" cy="877163"/>
              <a:chOff x="3363525" y="1503696"/>
              <a:chExt cx="3003300" cy="877163"/>
            </a:xfrm>
          </p:grpSpPr>
          <p:cxnSp>
            <p:nvCxnSpPr>
              <p:cNvPr id="926" name="Google Shape;926;p13"/>
              <p:cNvCxnSpPr/>
              <p:nvPr/>
            </p:nvCxnSpPr>
            <p:spPr>
              <a:xfrm>
                <a:off x="4565325" y="1925200"/>
                <a:ext cx="1801500" cy="0"/>
              </a:xfrm>
              <a:prstGeom prst="straightConnector1">
                <a:avLst/>
              </a:prstGeom>
              <a:noFill/>
              <a:ln w="9525" cap="flat" cmpd="sng">
                <a:solidFill>
                  <a:schemeClr val="dk2"/>
                </a:solidFill>
                <a:prstDash val="solid"/>
                <a:round/>
                <a:headEnd type="none" w="med" len="med"/>
                <a:tailEnd type="oval" w="med" len="med"/>
              </a:ln>
            </p:spPr>
          </p:cxnSp>
          <p:sp>
            <p:nvSpPr>
              <p:cNvPr id="927" name="Google Shape;927;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 name="Google Shape;940;p13"/>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941" name="Google Shape;941;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13"/>
            <p:cNvGrpSpPr/>
            <p:nvPr/>
          </p:nvGrpSpPr>
          <p:grpSpPr>
            <a:xfrm>
              <a:off x="6374325" y="2030500"/>
              <a:ext cx="227100" cy="1154701"/>
              <a:chOff x="418775" y="1955343"/>
              <a:chExt cx="227100" cy="1116300"/>
            </a:xfrm>
          </p:grpSpPr>
          <p:cxnSp>
            <p:nvCxnSpPr>
              <p:cNvPr id="946" name="Google Shape;946;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48" name="Google Shape;948;p13"/>
          <p:cNvGrpSpPr/>
          <p:nvPr/>
        </p:nvGrpSpPr>
        <p:grpSpPr>
          <a:xfrm>
            <a:off x="1463060" y="-2483486"/>
            <a:ext cx="7884219" cy="3433770"/>
            <a:chOff x="24125" y="294775"/>
            <a:chExt cx="7767703" cy="3383025"/>
          </a:xfrm>
        </p:grpSpPr>
        <p:sp>
          <p:nvSpPr>
            <p:cNvPr id="949" name="Google Shape;949;p13"/>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3"/>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3"/>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3"/>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3"/>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3"/>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3"/>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3"/>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3"/>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3"/>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3"/>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3"/>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3"/>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3"/>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3"/>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3"/>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3"/>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3"/>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3"/>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3"/>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3"/>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3"/>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3"/>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3"/>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3"/>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3"/>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3"/>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3"/>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3"/>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13"/>
          <p:cNvGrpSpPr/>
          <p:nvPr/>
        </p:nvGrpSpPr>
        <p:grpSpPr>
          <a:xfrm>
            <a:off x="8757750" y="2728975"/>
            <a:ext cx="1552150" cy="3475150"/>
            <a:chOff x="327125" y="2375600"/>
            <a:chExt cx="1552150" cy="3475150"/>
          </a:xfrm>
        </p:grpSpPr>
        <p:sp>
          <p:nvSpPr>
            <p:cNvPr id="1044" name="Google Shape;1044;p13"/>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13"/>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6" name="Google Shape;1066;p13"/>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67" name="Google Shape;1067;p13"/>
          <p:cNvSpPr txBox="1">
            <a:spLocks noGrp="1"/>
          </p:cNvSpPr>
          <p:nvPr>
            <p:ph type="title" idx="2"/>
          </p:nvPr>
        </p:nvSpPr>
        <p:spPr>
          <a:xfrm>
            <a:off x="720000" y="2868050"/>
            <a:ext cx="14667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8" name="Google Shape;1068;p13"/>
          <p:cNvSpPr txBox="1">
            <a:spLocks noGrp="1"/>
          </p:cNvSpPr>
          <p:nvPr>
            <p:ph type="title" idx="3" hasCustomPrompt="1"/>
          </p:nvPr>
        </p:nvSpPr>
        <p:spPr>
          <a:xfrm>
            <a:off x="878350" y="1766925"/>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9" name="Google Shape;1069;p13"/>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0" name="Google Shape;1070;p13"/>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1" name="Google Shape;1071;p13"/>
          <p:cNvSpPr txBox="1">
            <a:spLocks noGrp="1"/>
          </p:cNvSpPr>
          <p:nvPr>
            <p:ph type="title" idx="6" hasCustomPrompt="1"/>
          </p:nvPr>
        </p:nvSpPr>
        <p:spPr>
          <a:xfrm>
            <a:off x="382835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2" name="Google Shape;1072;p13"/>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3" name="Google Shape;1073;p13"/>
          <p:cNvSpPr txBox="1">
            <a:spLocks noGrp="1"/>
          </p:cNvSpPr>
          <p:nvPr>
            <p:ph type="title" idx="8"/>
          </p:nvPr>
        </p:nvSpPr>
        <p:spPr>
          <a:xfrm>
            <a:off x="6672300" y="2868050"/>
            <a:ext cx="13683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4" name="Google Shape;1074;p13"/>
          <p:cNvSpPr txBox="1">
            <a:spLocks noGrp="1"/>
          </p:cNvSpPr>
          <p:nvPr>
            <p:ph type="title" idx="9" hasCustomPrompt="1"/>
          </p:nvPr>
        </p:nvSpPr>
        <p:spPr>
          <a:xfrm>
            <a:off x="683250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5" name="Google Shape;1075;p13"/>
          <p:cNvSpPr/>
          <p:nvPr/>
        </p:nvSpPr>
        <p:spPr>
          <a:xfrm rot="5400000">
            <a:off x="5004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rot="5400000">
            <a:off x="5019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rot="5400000">
            <a:off x="5004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rot="5400000">
            <a:off x="5019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rot="5400000">
            <a:off x="5004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rot="5400000">
            <a:off x="5019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8" r:id="rId8"/>
    <p:sldLayoutId id="2147483659" r:id="rId9"/>
    <p:sldLayoutId id="2147483660" r:id="rId10"/>
    <p:sldLayoutId id="2147483663" r:id="rId11"/>
    <p:sldLayoutId id="2147483664" r:id="rId12"/>
    <p:sldLayoutId id="214748367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4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24"/>
          <p:cNvSpPr txBox="1">
            <a:spLocks noGrp="1"/>
          </p:cNvSpPr>
          <p:nvPr>
            <p:ph type="ctrTitle"/>
          </p:nvPr>
        </p:nvSpPr>
        <p:spPr>
          <a:xfrm>
            <a:off x="1009200" y="1607005"/>
            <a:ext cx="7125600" cy="114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700" dirty="0">
                <a:solidFill>
                  <a:schemeClr val="dk2"/>
                </a:solidFill>
              </a:rPr>
              <a:t>U1 ARQUITECTURAS DE CÓMPUTO</a:t>
            </a:r>
            <a:endParaRPr sz="5700" dirty="0">
              <a:solidFill>
                <a:schemeClr val="dk2"/>
              </a:solidFill>
            </a:endParaRPr>
          </a:p>
        </p:txBody>
      </p:sp>
      <p:sp>
        <p:nvSpPr>
          <p:cNvPr id="1856" name="Google Shape;1856;p24"/>
          <p:cNvSpPr txBox="1">
            <a:spLocks noGrp="1"/>
          </p:cNvSpPr>
          <p:nvPr>
            <p:ph type="subTitle" idx="1"/>
          </p:nvPr>
        </p:nvSpPr>
        <p:spPr>
          <a:xfrm>
            <a:off x="1009200" y="2754204"/>
            <a:ext cx="7125600" cy="51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700" dirty="0">
                <a:solidFill>
                  <a:schemeClr val="dk1"/>
                </a:solidFill>
              </a:rPr>
              <a:t>ITS – </a:t>
            </a:r>
            <a:r>
              <a:rPr lang="es-MX" sz="2700" dirty="0">
                <a:solidFill>
                  <a:schemeClr val="dk1"/>
                </a:solidFill>
              </a:rPr>
              <a:t>L</a:t>
            </a:r>
            <a:r>
              <a:rPr lang="en" sz="2700" dirty="0">
                <a:solidFill>
                  <a:schemeClr val="dk1"/>
                </a:solidFill>
              </a:rPr>
              <a:t>uis Felipe Renovato Avila – 19051186</a:t>
            </a:r>
          </a:p>
          <a:p>
            <a:pPr marL="0" lvl="0" indent="0" algn="ctr" rtl="0">
              <a:spcBef>
                <a:spcPts val="0"/>
              </a:spcBef>
              <a:spcAft>
                <a:spcPts val="0"/>
              </a:spcAft>
              <a:buNone/>
            </a:pPr>
            <a:r>
              <a:rPr lang="en" sz="2700" dirty="0">
                <a:solidFill>
                  <a:schemeClr val="dk1"/>
                </a:solidFill>
              </a:rPr>
              <a:t>Arquitectura de computadoas (14:00 a 15:00)</a:t>
            </a:r>
          </a:p>
        </p:txBody>
      </p:sp>
      <p:grpSp>
        <p:nvGrpSpPr>
          <p:cNvPr id="1857" name="Google Shape;1857;p24"/>
          <p:cNvGrpSpPr/>
          <p:nvPr/>
        </p:nvGrpSpPr>
        <p:grpSpPr>
          <a:xfrm>
            <a:off x="-223784" y="-6"/>
            <a:ext cx="2284525" cy="985488"/>
            <a:chOff x="-223784" y="-6"/>
            <a:chExt cx="2284525" cy="985488"/>
          </a:xfrm>
        </p:grpSpPr>
        <p:sp>
          <p:nvSpPr>
            <p:cNvPr id="1858" name="Google Shape;1858;p24"/>
            <p:cNvSpPr/>
            <p:nvPr/>
          </p:nvSpPr>
          <p:spPr>
            <a:xfrm rot="5400000">
              <a:off x="751670" y="-653904"/>
              <a:ext cx="291159" cy="1770887"/>
            </a:xfrm>
            <a:custGeom>
              <a:avLst/>
              <a:gdLst/>
              <a:ahLst/>
              <a:cxnLst/>
              <a:rect l="l" t="t" r="r" b="b"/>
              <a:pathLst>
                <a:path w="3309" h="20126" fill="none" extrusionOk="0">
                  <a:moveTo>
                    <a:pt x="3309" y="20126"/>
                  </a:moveTo>
                  <a:lnTo>
                    <a:pt x="3309" y="10627"/>
                  </a:lnTo>
                  <a:lnTo>
                    <a:pt x="1" y="7293"/>
                  </a:ln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4"/>
            <p:cNvSpPr/>
            <p:nvPr/>
          </p:nvSpPr>
          <p:spPr>
            <a:xfrm rot="5400000">
              <a:off x="294064" y="-86060"/>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4"/>
            <p:cNvSpPr/>
            <p:nvPr/>
          </p:nvSpPr>
          <p:spPr>
            <a:xfrm rot="5400000">
              <a:off x="575332" y="113545"/>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4"/>
            <p:cNvSpPr/>
            <p:nvPr/>
          </p:nvSpPr>
          <p:spPr>
            <a:xfrm rot="5400000">
              <a:off x="873382" y="-351369"/>
              <a:ext cx="147899" cy="1895787"/>
            </a:xfrm>
            <a:custGeom>
              <a:avLst/>
              <a:gdLst/>
              <a:ahLst/>
              <a:cxnLst/>
              <a:rect l="l" t="t" r="r" b="b"/>
              <a:pathLst>
                <a:path w="1681" h="21405" fill="none" extrusionOk="0">
                  <a:moveTo>
                    <a:pt x="1" y="21405"/>
                  </a:moveTo>
                  <a:lnTo>
                    <a:pt x="1" y="5114"/>
                  </a:lnTo>
                  <a:lnTo>
                    <a:pt x="1680" y="3434"/>
                  </a:lnTo>
                  <a:lnTo>
                    <a:pt x="168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4"/>
            <p:cNvSpPr/>
            <p:nvPr/>
          </p:nvSpPr>
          <p:spPr>
            <a:xfrm rot="5400000">
              <a:off x="551408" y="-235203"/>
              <a:ext cx="361727" cy="1912111"/>
            </a:xfrm>
            <a:custGeom>
              <a:avLst/>
              <a:gdLst/>
              <a:ahLst/>
              <a:cxnLst/>
              <a:rect l="l" t="t" r="r" b="b"/>
              <a:pathLst>
                <a:path w="4111" h="21731" fill="none" extrusionOk="0">
                  <a:moveTo>
                    <a:pt x="0" y="21730"/>
                  </a:moveTo>
                  <a:lnTo>
                    <a:pt x="0" y="14562"/>
                  </a:lnTo>
                  <a:lnTo>
                    <a:pt x="4110" y="10427"/>
                  </a:lnTo>
                  <a:lnTo>
                    <a:pt x="4110" y="1"/>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4"/>
            <p:cNvSpPr/>
            <p:nvPr/>
          </p:nvSpPr>
          <p:spPr>
            <a:xfrm rot="5400000">
              <a:off x="1689436" y="81896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4"/>
            <p:cNvSpPr/>
            <p:nvPr/>
          </p:nvSpPr>
          <p:spPr>
            <a:xfrm rot="5400000">
              <a:off x="1894132" y="585435"/>
              <a:ext cx="167709" cy="165509"/>
            </a:xfrm>
            <a:custGeom>
              <a:avLst/>
              <a:gdLst/>
              <a:ahLst/>
              <a:cxnLst/>
              <a:rect l="l" t="t" r="r" b="b"/>
              <a:pathLst>
                <a:path w="1906" h="1881" extrusionOk="0">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4"/>
            <p:cNvSpPr/>
            <p:nvPr/>
          </p:nvSpPr>
          <p:spPr>
            <a:xfrm rot="5400000">
              <a:off x="1782751" y="-50"/>
              <a:ext cx="167621" cy="167709"/>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24"/>
          <p:cNvGrpSpPr/>
          <p:nvPr/>
        </p:nvGrpSpPr>
        <p:grpSpPr>
          <a:xfrm>
            <a:off x="5876365" y="118125"/>
            <a:ext cx="3316597" cy="2830576"/>
            <a:chOff x="5876365" y="118125"/>
            <a:chExt cx="3316597" cy="2830576"/>
          </a:xfrm>
        </p:grpSpPr>
        <p:sp>
          <p:nvSpPr>
            <p:cNvPr id="1867" name="Google Shape;1867;p24"/>
            <p:cNvSpPr/>
            <p:nvPr/>
          </p:nvSpPr>
          <p:spPr>
            <a:xfrm rot="10800000">
              <a:off x="9025253" y="996438"/>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4"/>
            <p:cNvSpPr/>
            <p:nvPr/>
          </p:nvSpPr>
          <p:spPr>
            <a:xfrm>
              <a:off x="6008817" y="118125"/>
              <a:ext cx="3134824" cy="182018"/>
            </a:xfrm>
            <a:custGeom>
              <a:avLst/>
              <a:gdLst/>
              <a:ahLst/>
              <a:cxnLst/>
              <a:rect l="l" t="t" r="r" b="b"/>
              <a:pathLst>
                <a:path w="25490" h="1480" fill="none" extrusionOk="0">
                  <a:moveTo>
                    <a:pt x="1" y="1479"/>
                  </a:moveTo>
                  <a:lnTo>
                    <a:pt x="13710" y="1479"/>
                  </a:lnTo>
                  <a:lnTo>
                    <a:pt x="15164" y="0"/>
                  </a:lnTo>
                  <a:lnTo>
                    <a:pt x="2549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4"/>
            <p:cNvSpPr/>
            <p:nvPr/>
          </p:nvSpPr>
          <p:spPr>
            <a:xfrm>
              <a:off x="5876365" y="182815"/>
              <a:ext cx="234282" cy="234409"/>
            </a:xfrm>
            <a:custGeom>
              <a:avLst/>
              <a:gdLst/>
              <a:ahLst/>
              <a:cxnLst/>
              <a:rect l="l" t="t" r="r" b="b"/>
              <a:pathLst>
                <a:path w="1905" h="1906" extrusionOk="0">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00F4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4"/>
            <p:cNvSpPr/>
            <p:nvPr/>
          </p:nvSpPr>
          <p:spPr>
            <a:xfrm rot="10800000">
              <a:off x="9109108" y="515661"/>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4"/>
            <p:cNvSpPr/>
            <p:nvPr/>
          </p:nvSpPr>
          <p:spPr>
            <a:xfrm rot="10800000">
              <a:off x="8441048" y="515657"/>
              <a:ext cx="361727" cy="2369168"/>
            </a:xfrm>
            <a:custGeom>
              <a:avLst/>
              <a:gdLst/>
              <a:ahLst/>
              <a:cxnLst/>
              <a:rect l="l" t="t" r="r" b="b"/>
              <a:pathLst>
                <a:path w="4111" h="21731" fill="none" extrusionOk="0">
                  <a:moveTo>
                    <a:pt x="0" y="21730"/>
                  </a:moveTo>
                  <a:lnTo>
                    <a:pt x="0" y="14562"/>
                  </a:lnTo>
                  <a:lnTo>
                    <a:pt x="4110" y="10427"/>
                  </a:lnTo>
                  <a:lnTo>
                    <a:pt x="411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4"/>
            <p:cNvSpPr/>
            <p:nvPr/>
          </p:nvSpPr>
          <p:spPr>
            <a:xfrm rot="10800000">
              <a:off x="8357275" y="278108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76542E-4256-42D5-A807-90B11C54119A}"/>
              </a:ext>
            </a:extLst>
          </p:cNvPr>
          <p:cNvSpPr>
            <a:spLocks noGrp="1"/>
          </p:cNvSpPr>
          <p:nvPr>
            <p:ph type="title"/>
          </p:nvPr>
        </p:nvSpPr>
        <p:spPr/>
        <p:txBody>
          <a:bodyPr/>
          <a:lstStyle/>
          <a:p>
            <a:r>
              <a:rPr lang="es-MX" dirty="0"/>
              <a:t>Arquitectura </a:t>
            </a:r>
            <a:r>
              <a:rPr lang="es-MX" dirty="0" err="1"/>
              <a:t>Von</a:t>
            </a:r>
            <a:r>
              <a:rPr lang="es-MX" dirty="0"/>
              <a:t> Neumann</a:t>
            </a:r>
          </a:p>
        </p:txBody>
      </p:sp>
      <p:sp>
        <p:nvSpPr>
          <p:cNvPr id="3" name="Marcador de texto 2">
            <a:extLst>
              <a:ext uri="{FF2B5EF4-FFF2-40B4-BE49-F238E27FC236}">
                <a16:creationId xmlns:a16="http://schemas.microsoft.com/office/drawing/2014/main" id="{49C2B8A6-16C5-4CB0-BE29-6BD3A1A09356}"/>
              </a:ext>
            </a:extLst>
          </p:cNvPr>
          <p:cNvSpPr>
            <a:spLocks noGrp="1"/>
          </p:cNvSpPr>
          <p:nvPr>
            <p:ph type="body" idx="1"/>
          </p:nvPr>
        </p:nvSpPr>
        <p:spPr>
          <a:xfrm>
            <a:off x="5244030" y="1242425"/>
            <a:ext cx="3179970" cy="3326700"/>
          </a:xfrm>
        </p:spPr>
        <p:txBody>
          <a:bodyPr/>
          <a:lstStyle/>
          <a:p>
            <a:pPr marL="0" indent="0">
              <a:buFont typeface="Roboto"/>
              <a:buNone/>
            </a:pPr>
            <a:r>
              <a:rPr lang="es-MX" sz="2400" dirty="0">
                <a:solidFill>
                  <a:schemeClr val="dk2"/>
                </a:solidFill>
                <a:latin typeface="Bebas Neue"/>
                <a:ea typeface="Bebas Neue"/>
                <a:cs typeface="Bebas Neue"/>
                <a:sym typeface="Bebas Neue"/>
              </a:rPr>
              <a:t>Limitaciones</a:t>
            </a:r>
          </a:p>
          <a:p>
            <a:pPr marL="285750" indent="-285750"/>
            <a:r>
              <a:rPr lang="es-MX" sz="1600" dirty="0">
                <a:uFill>
                  <a:noFill/>
                </a:uFill>
              </a:rPr>
              <a:t>La longitud de las instrucciones por el bus de datos hace que el microprocesador realice varios accesos a memoria para buscar instrucciones complejas.</a:t>
            </a:r>
          </a:p>
          <a:p>
            <a:pPr marL="285750" indent="-285750"/>
            <a:r>
              <a:rPr lang="es-MX" sz="1600" dirty="0">
                <a:uFill>
                  <a:noFill/>
                </a:uFill>
              </a:rPr>
              <a:t>La velocidad de operación a causa del bus único para datos e instrucciones que no deja acceder simultáneamente a unos y otras.</a:t>
            </a:r>
            <a:endParaRPr lang="es-MX" sz="1400" dirty="0"/>
          </a:p>
        </p:txBody>
      </p:sp>
      <p:pic>
        <p:nvPicPr>
          <p:cNvPr id="6" name="Imagen 5">
            <a:extLst>
              <a:ext uri="{FF2B5EF4-FFF2-40B4-BE49-F238E27FC236}">
                <a16:creationId xmlns:a16="http://schemas.microsoft.com/office/drawing/2014/main" id="{8EBEF2D4-8A57-490E-88E2-29842B458F1E}"/>
              </a:ext>
            </a:extLst>
          </p:cNvPr>
          <p:cNvPicPr>
            <a:picLocks noChangeAspect="1"/>
          </p:cNvPicPr>
          <p:nvPr/>
        </p:nvPicPr>
        <p:blipFill>
          <a:blip r:embed="rId2"/>
          <a:stretch>
            <a:fillRect/>
          </a:stretch>
        </p:blipFill>
        <p:spPr>
          <a:xfrm>
            <a:off x="719999" y="1242425"/>
            <a:ext cx="4380810" cy="1715068"/>
          </a:xfrm>
          <a:prstGeom prst="rect">
            <a:avLst/>
          </a:prstGeom>
          <a:effectLst>
            <a:glow>
              <a:schemeClr val="bg2"/>
            </a:glow>
          </a:effectLst>
        </p:spPr>
      </p:pic>
      <p:sp>
        <p:nvSpPr>
          <p:cNvPr id="10" name="Rectángulo: esquinas redondeadas 9">
            <a:extLst>
              <a:ext uri="{FF2B5EF4-FFF2-40B4-BE49-F238E27FC236}">
                <a16:creationId xmlns:a16="http://schemas.microsoft.com/office/drawing/2014/main" id="{98077250-4376-47B9-AB49-70814679664E}"/>
              </a:ext>
            </a:extLst>
          </p:cNvPr>
          <p:cNvSpPr/>
          <p:nvPr/>
        </p:nvSpPr>
        <p:spPr>
          <a:xfrm>
            <a:off x="719997" y="3249643"/>
            <a:ext cx="4380810" cy="12295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sz="1600" dirty="0">
                <a:latin typeface="Roboto" panose="020B0604020202020204" charset="0"/>
                <a:ea typeface="Roboto" panose="020B0604020202020204" charset="0"/>
              </a:rPr>
              <a:t>Tradicionalmente los sistemas con microprocesadores se basan en esta arquitectura.</a:t>
            </a:r>
          </a:p>
        </p:txBody>
      </p:sp>
    </p:spTree>
    <p:extLst>
      <p:ext uri="{BB962C8B-B14F-4D97-AF65-F5344CB8AC3E}">
        <p14:creationId xmlns:p14="http://schemas.microsoft.com/office/powerpoint/2010/main" val="921277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8DBDAE4-5A51-41CC-8414-222262EB4FF2}"/>
              </a:ext>
            </a:extLst>
          </p:cNvPr>
          <p:cNvPicPr>
            <a:picLocks noChangeAspect="1"/>
          </p:cNvPicPr>
          <p:nvPr/>
        </p:nvPicPr>
        <p:blipFill>
          <a:blip r:embed="rId2"/>
          <a:stretch>
            <a:fillRect/>
          </a:stretch>
        </p:blipFill>
        <p:spPr>
          <a:xfrm>
            <a:off x="719998" y="1242425"/>
            <a:ext cx="4380810" cy="1715067"/>
          </a:xfrm>
          <a:prstGeom prst="rect">
            <a:avLst/>
          </a:prstGeom>
          <a:effectLst>
            <a:glow>
              <a:schemeClr val="bg2"/>
            </a:glow>
          </a:effectLst>
        </p:spPr>
      </p:pic>
      <p:sp>
        <p:nvSpPr>
          <p:cNvPr id="2" name="Título 1">
            <a:extLst>
              <a:ext uri="{FF2B5EF4-FFF2-40B4-BE49-F238E27FC236}">
                <a16:creationId xmlns:a16="http://schemas.microsoft.com/office/drawing/2014/main" id="{EE76542E-4256-42D5-A807-90B11C54119A}"/>
              </a:ext>
            </a:extLst>
          </p:cNvPr>
          <p:cNvSpPr>
            <a:spLocks noGrp="1"/>
          </p:cNvSpPr>
          <p:nvPr>
            <p:ph type="title"/>
          </p:nvPr>
        </p:nvSpPr>
        <p:spPr/>
        <p:txBody>
          <a:bodyPr/>
          <a:lstStyle/>
          <a:p>
            <a:r>
              <a:rPr lang="es-MX" dirty="0"/>
              <a:t>Modelo Harvard</a:t>
            </a:r>
          </a:p>
        </p:txBody>
      </p:sp>
      <p:sp>
        <p:nvSpPr>
          <p:cNvPr id="3" name="Marcador de texto 2">
            <a:extLst>
              <a:ext uri="{FF2B5EF4-FFF2-40B4-BE49-F238E27FC236}">
                <a16:creationId xmlns:a16="http://schemas.microsoft.com/office/drawing/2014/main" id="{49C2B8A6-16C5-4CB0-BE29-6BD3A1A09356}"/>
              </a:ext>
            </a:extLst>
          </p:cNvPr>
          <p:cNvSpPr>
            <a:spLocks noGrp="1"/>
          </p:cNvSpPr>
          <p:nvPr>
            <p:ph type="body" idx="1"/>
          </p:nvPr>
        </p:nvSpPr>
        <p:spPr>
          <a:xfrm>
            <a:off x="5244030" y="1242425"/>
            <a:ext cx="3179970" cy="3326700"/>
          </a:xfrm>
        </p:spPr>
        <p:txBody>
          <a:bodyPr/>
          <a:lstStyle/>
          <a:p>
            <a:pPr marL="0" indent="0">
              <a:buFont typeface="Roboto"/>
              <a:buNone/>
            </a:pPr>
            <a:r>
              <a:rPr lang="es-MX" sz="2400" dirty="0">
                <a:solidFill>
                  <a:schemeClr val="dk2"/>
                </a:solidFill>
                <a:latin typeface="Bebas Neue"/>
                <a:ea typeface="Bebas Neue"/>
                <a:cs typeface="Bebas Neue"/>
                <a:sym typeface="Bebas Neue"/>
              </a:rPr>
              <a:t>Limitaciones</a:t>
            </a:r>
          </a:p>
          <a:p>
            <a:pPr marL="285750" indent="-285750"/>
            <a:r>
              <a:rPr lang="es-MX" sz="1600" dirty="0">
                <a:uFill>
                  <a:noFill/>
                </a:uFill>
              </a:rPr>
              <a:t>El bus de datos y direcciones único se convierte en un cuello de botella por el cual debe pasar toda la información que se lee de o se escribe a la memoria, obligando a que todos los accesos a esta sean secuenciales. </a:t>
            </a:r>
          </a:p>
          <a:p>
            <a:pPr marL="285750" indent="-285750"/>
            <a:r>
              <a:rPr lang="es-MX" sz="1600" dirty="0">
                <a:uFill>
                  <a:noFill/>
                </a:uFill>
              </a:rPr>
              <a:t>Limita el grado de paralelismo (acciones que se pueden realizar al mismo tiempo).</a:t>
            </a:r>
          </a:p>
        </p:txBody>
      </p:sp>
      <p:sp>
        <p:nvSpPr>
          <p:cNvPr id="10" name="Rectángulo: esquinas redondeadas 9">
            <a:extLst>
              <a:ext uri="{FF2B5EF4-FFF2-40B4-BE49-F238E27FC236}">
                <a16:creationId xmlns:a16="http://schemas.microsoft.com/office/drawing/2014/main" id="{98077250-4376-47B9-AB49-70814679664E}"/>
              </a:ext>
            </a:extLst>
          </p:cNvPr>
          <p:cNvSpPr/>
          <p:nvPr/>
        </p:nvSpPr>
        <p:spPr>
          <a:xfrm>
            <a:off x="719997" y="3249643"/>
            <a:ext cx="4380810" cy="12295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sz="1600" dirty="0">
                <a:latin typeface="Roboto" panose="020B0604020202020204" charset="0"/>
                <a:ea typeface="Roboto" panose="020B0604020202020204" charset="0"/>
              </a:rPr>
              <a:t>Esta arquitectura utiliza microcontroladores, tiene la unidad central de proceso (CPU) conectada a dos memorias (una con las instrucciones y otra con los datos).</a:t>
            </a:r>
          </a:p>
        </p:txBody>
      </p:sp>
    </p:spTree>
    <p:extLst>
      <p:ext uri="{BB962C8B-B14F-4D97-AF65-F5344CB8AC3E}">
        <p14:creationId xmlns:p14="http://schemas.microsoft.com/office/powerpoint/2010/main" val="2513630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xfrm>
            <a:off x="720000" y="427192"/>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1.1.2 </a:t>
            </a:r>
            <a:r>
              <a:rPr lang="pt-BR" dirty="0"/>
              <a:t>SEGMENTADAS</a:t>
            </a:r>
            <a:br>
              <a:rPr lang="pt-BR" dirty="0"/>
            </a:br>
            <a:endParaRPr dirty="0"/>
          </a:p>
        </p:txBody>
      </p:sp>
      <p:sp>
        <p:nvSpPr>
          <p:cNvPr id="2973" name="Google Shape;2973;p52"/>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p>
            <a:pPr marL="285750" indent="-285750" algn="just"/>
            <a:r>
              <a:rPr lang="es-MX" sz="1600" dirty="0">
                <a:uFill>
                  <a:noFill/>
                </a:uFill>
              </a:rPr>
              <a:t>Es una de las tecnologías utilizadas para realizar la segmentación o paralelismo. Divide el procesador, en etapas, procesa una instrucción diferente en cada una y trabaja con varias a la vez.</a:t>
            </a:r>
          </a:p>
          <a:p>
            <a:pPr marL="285750" indent="-285750" algn="just"/>
            <a:r>
              <a:rPr lang="es-MX" sz="1600" dirty="0">
                <a:uFill>
                  <a:noFill/>
                </a:uFill>
              </a:rPr>
              <a:t>Para ello utilizan una cola para su comunicación (entubamiento).</a:t>
            </a:r>
          </a:p>
          <a:p>
            <a:pPr marL="285750" indent="-285750" algn="just"/>
            <a:r>
              <a:rPr lang="es-MX" sz="1600" dirty="0">
                <a:uFill>
                  <a:noFill/>
                </a:uFill>
              </a:rPr>
              <a:t>La dependencia de datos y de control tiene como efecto la disminución del rendimiento del </a:t>
            </a:r>
            <a:r>
              <a:rPr lang="es-MX" sz="1600" u="sng" dirty="0">
                <a:uFill>
                  <a:noFill/>
                </a:uFill>
              </a:rPr>
              <a:t>pipelining</a:t>
            </a:r>
            <a:r>
              <a:rPr lang="es-MX" sz="1600" dirty="0">
                <a:uFill>
                  <a:noFill/>
                </a:uFill>
              </a:rPr>
              <a:t>.</a:t>
            </a:r>
          </a:p>
          <a:p>
            <a:pPr marL="0" indent="0" algn="just">
              <a:buNone/>
            </a:pP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p:txBody>
      </p:sp>
    </p:spTree>
    <p:extLst>
      <p:ext uri="{BB962C8B-B14F-4D97-AF65-F5344CB8AC3E}">
        <p14:creationId xmlns:p14="http://schemas.microsoft.com/office/powerpoint/2010/main" val="1982848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xfrm>
            <a:off x="720000" y="427192"/>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s-MX" dirty="0"/>
              <a:t>PIPELINING (SEGMENTACIÓN DEL CAUCE)</a:t>
            </a:r>
            <a:br>
              <a:rPr lang="es-MX" dirty="0"/>
            </a:br>
            <a:br>
              <a:rPr lang="pt-BR" dirty="0"/>
            </a:br>
            <a:endParaRPr dirty="0"/>
          </a:p>
        </p:txBody>
      </p:sp>
      <p:sp>
        <p:nvSpPr>
          <p:cNvPr id="2973" name="Google Shape;2973;p52"/>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p>
            <a:pPr marL="285750" indent="-285750" algn="just"/>
            <a:r>
              <a:rPr lang="es-MX" sz="1600" dirty="0">
                <a:uFill>
                  <a:noFill/>
                </a:uFill>
              </a:rPr>
              <a:t>Es una forma efectiva de organizar el hardware del CPU para realizar más de una operación al mismo tiempo.</a:t>
            </a:r>
          </a:p>
          <a:p>
            <a:pPr marL="285750" indent="-285750" algn="just"/>
            <a:r>
              <a:rPr lang="es-MX" sz="1600" dirty="0">
                <a:uFill>
                  <a:noFill/>
                </a:uFill>
              </a:rPr>
              <a:t>Consiste en descomponer el proceso de ejecución de las instrucciones en fases que permitan una ejecución simultánea.</a:t>
            </a:r>
          </a:p>
          <a:p>
            <a:pPr marL="285750" indent="-285750" algn="just"/>
            <a:r>
              <a:rPr lang="es-MX" sz="1600" dirty="0">
                <a:uFill>
                  <a:noFill/>
                </a:uFill>
              </a:rPr>
              <a:t>La segmentación es como una línea de ensamblaje: cada etapa de la segmentación completa una parte de la instrucción.</a:t>
            </a:r>
          </a:p>
          <a:p>
            <a:pPr marL="0" indent="0" algn="just">
              <a:buNone/>
            </a:pP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p:txBody>
      </p:sp>
      <p:pic>
        <p:nvPicPr>
          <p:cNvPr id="3" name="Imagen 2">
            <a:extLst>
              <a:ext uri="{FF2B5EF4-FFF2-40B4-BE49-F238E27FC236}">
                <a16:creationId xmlns:a16="http://schemas.microsoft.com/office/drawing/2014/main" id="{CB05113F-E419-4CEA-9228-18180C50F1B4}"/>
              </a:ext>
            </a:extLst>
          </p:cNvPr>
          <p:cNvPicPr>
            <a:picLocks noChangeAspect="1"/>
          </p:cNvPicPr>
          <p:nvPr/>
        </p:nvPicPr>
        <p:blipFill>
          <a:blip r:embed="rId3"/>
          <a:stretch>
            <a:fillRect/>
          </a:stretch>
        </p:blipFill>
        <p:spPr>
          <a:xfrm>
            <a:off x="1443955" y="3145616"/>
            <a:ext cx="6410325" cy="1466850"/>
          </a:xfrm>
          <a:prstGeom prst="rect">
            <a:avLst/>
          </a:prstGeom>
          <a:effectLst>
            <a:glow rad="63500">
              <a:schemeClr val="bg2"/>
            </a:glow>
          </a:effectLst>
        </p:spPr>
      </p:pic>
    </p:spTree>
    <p:extLst>
      <p:ext uri="{BB962C8B-B14F-4D97-AF65-F5344CB8AC3E}">
        <p14:creationId xmlns:p14="http://schemas.microsoft.com/office/powerpoint/2010/main" val="3052935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52"/>
          <p:cNvSpPr txBox="1">
            <a:spLocks noGrp="1"/>
          </p:cNvSpPr>
          <p:nvPr>
            <p:ph type="body" idx="1"/>
          </p:nvPr>
        </p:nvSpPr>
        <p:spPr>
          <a:xfrm>
            <a:off x="720000" y="427192"/>
            <a:ext cx="7704000" cy="4141933"/>
          </a:xfrm>
          <a:prstGeom prst="rect">
            <a:avLst/>
          </a:prstGeom>
        </p:spPr>
        <p:txBody>
          <a:bodyPr spcFirstLastPara="1" wrap="square" lIns="0" tIns="0" rIns="0" bIns="0" anchor="t" anchorCtr="0">
            <a:noAutofit/>
          </a:bodyPr>
          <a:lstStyle/>
          <a:p>
            <a:pPr marL="0" indent="0" algn="just">
              <a:buNone/>
            </a:pPr>
            <a:r>
              <a:rPr lang="es-MX" sz="2400" dirty="0">
                <a:solidFill>
                  <a:schemeClr val="bg2"/>
                </a:solidFill>
                <a:uFill>
                  <a:noFill/>
                </a:uFill>
                <a:latin typeface="Bebas Neue" panose="020B0604020202020204" charset="0"/>
              </a:rPr>
              <a:t>Etapa de la segmentación o segmento</a:t>
            </a:r>
          </a:p>
          <a:p>
            <a:pPr marL="285750" indent="-285750" algn="just"/>
            <a:r>
              <a:rPr lang="es-MX" sz="1600" dirty="0">
                <a:uFill>
                  <a:noFill/>
                </a:uFill>
              </a:rPr>
              <a:t>Como en una línea de ensamblaje, la acción a realizar en una instrucción se descompone en partes más pequeñas, cada una de las cuales necesita una fracción del tiempo necesario para completar la instrucción completa.</a:t>
            </a:r>
          </a:p>
          <a:p>
            <a:pPr marL="285750" indent="-285750" algn="just"/>
            <a:r>
              <a:rPr lang="es-MX" sz="1600" dirty="0">
                <a:uFill>
                  <a:noFill/>
                </a:uFill>
              </a:rPr>
              <a:t>Las etapas están conectadas, cada una a la siguiente, para formar una especie de cauce.</a:t>
            </a:r>
          </a:p>
          <a:p>
            <a:pPr marL="0" indent="0" algn="just">
              <a:buNone/>
            </a:pPr>
            <a:endParaRPr lang="es-MX" sz="1600" dirty="0">
              <a:uFill>
                <a:noFill/>
              </a:uFill>
            </a:endParaRPr>
          </a:p>
          <a:p>
            <a:pPr marL="0" indent="0" algn="just">
              <a:buNone/>
            </a:pPr>
            <a:r>
              <a:rPr lang="es-MX" sz="2400" dirty="0">
                <a:solidFill>
                  <a:schemeClr val="bg2"/>
                </a:solidFill>
                <a:uFill>
                  <a:noFill/>
                </a:uFill>
                <a:latin typeface="Bebas Neue" panose="020B0604020202020204" charset="0"/>
              </a:rPr>
              <a:t>ciclo máquina</a:t>
            </a:r>
          </a:p>
          <a:p>
            <a:pPr marL="285750" indent="-285750" algn="just"/>
            <a:r>
              <a:rPr lang="es-MX" sz="1600" dirty="0">
                <a:uFill>
                  <a:noFill/>
                </a:uFill>
              </a:rPr>
              <a:t>Como las etapas están conectadas entre sí, todas las etapas deben estar listas para proceder al mismo tiempo. El tiempo requerido para desplazar una instrucción, un paso, a lo largo del cauce es un ciclo máquina. </a:t>
            </a:r>
          </a:p>
          <a:p>
            <a:pPr marL="285750" indent="-285750" algn="just"/>
            <a:r>
              <a:rPr lang="es-MX" sz="1600" dirty="0">
                <a:uFill>
                  <a:noFill/>
                </a:uFill>
              </a:rPr>
              <a:t>La duración de un ciclo máquina está determinada por el tiempo que necesita la etapa más lenta. </a:t>
            </a:r>
          </a:p>
          <a:p>
            <a:pPr marL="285750" indent="-285750" algn="just"/>
            <a:r>
              <a:rPr lang="es-MX" sz="1600" dirty="0">
                <a:uFill>
                  <a:noFill/>
                </a:uFill>
              </a:rPr>
              <a:t>Con frecuencia, el ciclo máquina es un ciclo de reloj.</a:t>
            </a:r>
          </a:p>
          <a:p>
            <a:pPr marL="0" indent="0" algn="just">
              <a:buNone/>
            </a:pPr>
            <a:endParaRPr lang="es-MX" sz="1600" dirty="0">
              <a:uFill>
                <a:noFill/>
              </a:uFill>
            </a:endParaRPr>
          </a:p>
          <a:p>
            <a:pPr marL="0" indent="0" algn="just">
              <a:buNone/>
            </a:pP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p:txBody>
      </p:sp>
    </p:spTree>
    <p:extLst>
      <p:ext uri="{BB962C8B-B14F-4D97-AF65-F5344CB8AC3E}">
        <p14:creationId xmlns:p14="http://schemas.microsoft.com/office/powerpoint/2010/main" val="2690889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xfrm>
            <a:off x="720000" y="427192"/>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s-MX" dirty="0"/>
              <a:t>TIPOS DE CAUCES</a:t>
            </a:r>
            <a:br>
              <a:rPr lang="es-MX" dirty="0"/>
            </a:br>
            <a:br>
              <a:rPr lang="pt-BR" dirty="0"/>
            </a:br>
            <a:endParaRPr dirty="0"/>
          </a:p>
        </p:txBody>
      </p:sp>
      <p:sp>
        <p:nvSpPr>
          <p:cNvPr id="2973" name="Google Shape;2973;p52"/>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p>
            <a:pPr marL="0" indent="0" algn="just">
              <a:buNone/>
            </a:pP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p:txBody>
      </p:sp>
      <p:graphicFrame>
        <p:nvGraphicFramePr>
          <p:cNvPr id="2" name="Diagrama 1">
            <a:extLst>
              <a:ext uri="{FF2B5EF4-FFF2-40B4-BE49-F238E27FC236}">
                <a16:creationId xmlns:a16="http://schemas.microsoft.com/office/drawing/2014/main" id="{B57C06A9-F008-424E-90F5-D0CB727C5A51}"/>
              </a:ext>
            </a:extLst>
          </p:cNvPr>
          <p:cNvGraphicFramePr/>
          <p:nvPr>
            <p:extLst>
              <p:ext uri="{D42A27DB-BD31-4B8C-83A1-F6EECF244321}">
                <p14:modId xmlns:p14="http://schemas.microsoft.com/office/powerpoint/2010/main" val="3399453791"/>
              </p:ext>
            </p:extLst>
          </p:nvPr>
        </p:nvGraphicFramePr>
        <p:xfrm>
          <a:off x="720000" y="1242425"/>
          <a:ext cx="7704000" cy="3326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3190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xfrm>
            <a:off x="720000" y="427192"/>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s-MX" dirty="0"/>
              <a:t>Etapas  de CAUCE</a:t>
            </a:r>
            <a:br>
              <a:rPr lang="es-MX" dirty="0"/>
            </a:br>
            <a:br>
              <a:rPr lang="pt-BR" dirty="0"/>
            </a:br>
            <a:endParaRPr dirty="0"/>
          </a:p>
        </p:txBody>
      </p:sp>
      <p:sp>
        <p:nvSpPr>
          <p:cNvPr id="2973" name="Google Shape;2973;p52"/>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p>
            <a:pPr marL="0" indent="0" algn="just">
              <a:buNone/>
            </a:pPr>
            <a:endParaRPr lang="es-MX" sz="1600" dirty="0">
              <a:solidFill>
                <a:schemeClr val="bg2"/>
              </a:solidFill>
              <a:uFill>
                <a:noFill/>
              </a:uFill>
              <a:latin typeface="Bebas Neue" panose="020B0604020202020204" charset="0"/>
            </a:endParaRPr>
          </a:p>
          <a:p>
            <a:pPr marL="0" indent="0" algn="just">
              <a:buNone/>
            </a:pPr>
            <a:endParaRPr lang="es-MX" sz="1600" dirty="0">
              <a:solidFill>
                <a:schemeClr val="bg2"/>
              </a:solidFill>
              <a:uFill>
                <a:noFill/>
              </a:uFill>
              <a:latin typeface="Bebas Neue" panose="020B0604020202020204" charset="0"/>
            </a:endParaRPr>
          </a:p>
          <a:p>
            <a:pPr marL="0" indent="0" algn="just">
              <a:buNone/>
            </a:pPr>
            <a:endParaRPr lang="es-MX" sz="1600" dirty="0">
              <a:solidFill>
                <a:schemeClr val="bg2"/>
              </a:solidFill>
              <a:uFill>
                <a:noFill/>
              </a:uFill>
              <a:latin typeface="Bebas Neue" panose="020B0604020202020204" charset="0"/>
            </a:endParaRPr>
          </a:p>
          <a:p>
            <a:pPr marL="0" indent="0" algn="just">
              <a:buNone/>
            </a:pPr>
            <a:endParaRPr lang="es-MX" sz="1600" dirty="0">
              <a:solidFill>
                <a:schemeClr val="bg2"/>
              </a:solidFill>
              <a:uFill>
                <a:noFill/>
              </a:uFill>
              <a:latin typeface="Bebas Neue" panose="020B0604020202020204" charset="0"/>
            </a:endParaRPr>
          </a:p>
          <a:p>
            <a:pPr marL="285750" indent="-285750" algn="just"/>
            <a:r>
              <a:rPr lang="es-MX" sz="1600" b="1" dirty="0">
                <a:solidFill>
                  <a:schemeClr val="bg2"/>
                </a:solidFill>
                <a:uFill>
                  <a:noFill/>
                </a:uFill>
                <a:latin typeface="Roboto" panose="020B0604020202020204" charset="0"/>
                <a:ea typeface="Roboto" panose="020B0604020202020204" charset="0"/>
              </a:rPr>
              <a:t>IF: </a:t>
            </a:r>
            <a:r>
              <a:rPr lang="es-MX" sz="1600" dirty="0">
                <a:solidFill>
                  <a:schemeClr val="tx1"/>
                </a:solidFill>
                <a:uFill>
                  <a:noFill/>
                </a:uFill>
                <a:latin typeface="Roboto" panose="020B0604020202020204" charset="0"/>
                <a:ea typeface="Roboto" panose="020B0604020202020204" charset="0"/>
              </a:rPr>
              <a:t>Búsqueda de una instrucción de la memoria. </a:t>
            </a:r>
          </a:p>
          <a:p>
            <a:pPr marL="285750" indent="-285750" algn="just"/>
            <a:r>
              <a:rPr lang="es-MX" sz="1600" b="1" dirty="0">
                <a:solidFill>
                  <a:schemeClr val="bg2"/>
                </a:solidFill>
                <a:uFill>
                  <a:noFill/>
                </a:uFill>
                <a:latin typeface="Roboto" panose="020B0604020202020204" charset="0"/>
                <a:ea typeface="Roboto" panose="020B0604020202020204" charset="0"/>
              </a:rPr>
              <a:t>ID: </a:t>
            </a:r>
            <a:r>
              <a:rPr lang="es-MX" sz="1600" dirty="0">
                <a:solidFill>
                  <a:schemeClr val="tx1"/>
                </a:solidFill>
                <a:uFill>
                  <a:noFill/>
                </a:uFill>
                <a:latin typeface="Roboto" panose="020B0604020202020204" charset="0"/>
                <a:ea typeface="Roboto" panose="020B0604020202020204" charset="0"/>
              </a:rPr>
              <a:t>Búsqueda de registros y decodificación de instrucciones.</a:t>
            </a:r>
          </a:p>
          <a:p>
            <a:pPr marL="285750" indent="-285750" algn="just"/>
            <a:r>
              <a:rPr lang="es-MX" sz="1600" b="1" dirty="0">
                <a:solidFill>
                  <a:schemeClr val="bg2"/>
                </a:solidFill>
                <a:uFill>
                  <a:noFill/>
                </a:uFill>
                <a:latin typeface="Roboto" panose="020B0604020202020204" charset="0"/>
                <a:ea typeface="Roboto" panose="020B0604020202020204" charset="0"/>
              </a:rPr>
              <a:t>EXE: </a:t>
            </a:r>
            <a:r>
              <a:rPr lang="es-MX" sz="1600" dirty="0">
                <a:solidFill>
                  <a:schemeClr val="tx1"/>
                </a:solidFill>
                <a:uFill>
                  <a:noFill/>
                </a:uFill>
                <a:latin typeface="Roboto" panose="020B0604020202020204" charset="0"/>
                <a:ea typeface="Roboto" panose="020B0604020202020204" charset="0"/>
              </a:rPr>
              <a:t>Ejecución o cálculo de dirección.</a:t>
            </a:r>
          </a:p>
          <a:p>
            <a:pPr marL="285750" indent="-285750" algn="just"/>
            <a:r>
              <a:rPr lang="es-MX" sz="1600" b="1" dirty="0">
                <a:solidFill>
                  <a:schemeClr val="bg2"/>
                </a:solidFill>
                <a:uFill>
                  <a:noFill/>
                </a:uFill>
                <a:latin typeface="Roboto" panose="020B0604020202020204" charset="0"/>
                <a:ea typeface="Roboto" panose="020B0604020202020204" charset="0"/>
              </a:rPr>
              <a:t>MEM: </a:t>
            </a:r>
            <a:r>
              <a:rPr lang="es-MX" sz="1600" dirty="0">
                <a:solidFill>
                  <a:schemeClr val="tx1"/>
                </a:solidFill>
                <a:uFill>
                  <a:noFill/>
                </a:uFill>
                <a:latin typeface="Roboto" panose="020B0604020202020204" charset="0"/>
                <a:ea typeface="Roboto" panose="020B0604020202020204" charset="0"/>
              </a:rPr>
              <a:t>Acceso a la memoria de datos.</a:t>
            </a:r>
          </a:p>
          <a:p>
            <a:pPr marL="285750" indent="-285750" algn="just"/>
            <a:r>
              <a:rPr lang="es-MX" sz="1600" b="1" dirty="0">
                <a:solidFill>
                  <a:schemeClr val="bg2"/>
                </a:solidFill>
                <a:uFill>
                  <a:noFill/>
                </a:uFill>
                <a:latin typeface="Roboto" panose="020B0604020202020204" charset="0"/>
                <a:ea typeface="Roboto" panose="020B0604020202020204" charset="0"/>
              </a:rPr>
              <a:t>WB: </a:t>
            </a:r>
            <a:r>
              <a:rPr lang="es-MX" sz="1600" dirty="0">
                <a:solidFill>
                  <a:schemeClr val="tx1"/>
                </a:solidFill>
                <a:uFill>
                  <a:noFill/>
                </a:uFill>
                <a:latin typeface="Roboto" panose="020B0604020202020204" charset="0"/>
                <a:ea typeface="Roboto" panose="020B0604020202020204" charset="0"/>
              </a:rPr>
              <a:t>Escribir datos en el archivo de registros.</a:t>
            </a: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p:txBody>
      </p:sp>
      <p:graphicFrame>
        <p:nvGraphicFramePr>
          <p:cNvPr id="3" name="Diagrama 2">
            <a:extLst>
              <a:ext uri="{FF2B5EF4-FFF2-40B4-BE49-F238E27FC236}">
                <a16:creationId xmlns:a16="http://schemas.microsoft.com/office/drawing/2014/main" id="{C15F46D5-2C6A-4D6E-90D3-BF40CC827295}"/>
              </a:ext>
            </a:extLst>
          </p:cNvPr>
          <p:cNvGraphicFramePr/>
          <p:nvPr>
            <p:extLst>
              <p:ext uri="{D42A27DB-BD31-4B8C-83A1-F6EECF244321}">
                <p14:modId xmlns:p14="http://schemas.microsoft.com/office/powerpoint/2010/main" val="1082567353"/>
              </p:ext>
            </p:extLst>
          </p:nvPr>
        </p:nvGraphicFramePr>
        <p:xfrm>
          <a:off x="720000" y="1242425"/>
          <a:ext cx="7704000" cy="8029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4893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52"/>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p>
            <a:pPr marL="0" indent="0" algn="just">
              <a:buNone/>
            </a:pPr>
            <a:r>
              <a:rPr lang="es-MX" sz="1600" dirty="0">
                <a:uFill>
                  <a:noFill/>
                </a:uFill>
              </a:rPr>
              <a:t>Se denomina multiprocesador a un computador que cuenta con dos o más microprocesadores (</a:t>
            </a:r>
            <a:r>
              <a:rPr lang="es-MX" sz="1600" dirty="0" err="1">
                <a:uFill>
                  <a:noFill/>
                </a:uFill>
              </a:rPr>
              <a:t>CPUs</a:t>
            </a:r>
            <a:r>
              <a:rPr lang="es-MX" sz="1600" dirty="0">
                <a:uFill>
                  <a:noFill/>
                </a:uFill>
              </a:rPr>
              <a:t>). Puede ejecutar simultáneamente varios hilos pertenecientes a un mismo proceso o bien a procesos diferentes.</a:t>
            </a:r>
          </a:p>
          <a:p>
            <a:pPr marL="0" indent="0" algn="just">
              <a:buNone/>
            </a:pPr>
            <a:endParaRPr lang="es-MX" sz="1600" dirty="0">
              <a:uFill>
                <a:noFill/>
              </a:uFill>
            </a:endParaRPr>
          </a:p>
          <a:p>
            <a:pPr marL="0" indent="0" algn="just">
              <a:buNone/>
            </a:pPr>
            <a:endParaRPr lang="es-MX" sz="1600" dirty="0">
              <a:uFill>
                <a:noFill/>
              </a:uFill>
            </a:endParaRPr>
          </a:p>
          <a:p>
            <a:pPr marL="0" indent="0" algn="just">
              <a:buNone/>
            </a:pPr>
            <a:endParaRPr lang="es-MX" sz="1600" dirty="0">
              <a:uFill>
                <a:noFill/>
              </a:uFill>
            </a:endParaRPr>
          </a:p>
          <a:p>
            <a:pPr marL="0" indent="0" algn="just">
              <a:buNone/>
            </a:pPr>
            <a:endParaRPr lang="es-MX" sz="1600" dirty="0">
              <a:uFill>
                <a:noFill/>
              </a:uFill>
            </a:endParaRPr>
          </a:p>
          <a:p>
            <a:pPr marL="0" indent="0" algn="just">
              <a:buNone/>
            </a:pPr>
            <a:endParaRPr lang="es-MX" sz="1600" dirty="0">
              <a:uFill>
                <a:noFill/>
              </a:uFill>
            </a:endParaRPr>
          </a:p>
          <a:p>
            <a:pPr marL="0" indent="0" algn="just">
              <a:buNone/>
            </a:pPr>
            <a:endParaRPr lang="es-MX" sz="1600" dirty="0">
              <a:uFill>
                <a:noFill/>
              </a:uFill>
            </a:endParaRPr>
          </a:p>
          <a:p>
            <a:pPr marL="285750" indent="-285750" algn="just"/>
            <a:r>
              <a:rPr lang="es-MX" sz="1600" dirty="0">
                <a:uFill>
                  <a:noFill/>
                </a:uFill>
              </a:rPr>
              <a:t>Para que un multiprocesador opere correctamente necesita un sistema operativo especialmente diseñado para ello.</a:t>
            </a:r>
          </a:p>
          <a:p>
            <a:pPr marL="285750" indent="-285750" algn="just"/>
            <a:r>
              <a:rPr lang="es-MX" sz="1600" dirty="0">
                <a:uFill>
                  <a:noFill/>
                </a:uFill>
              </a:rPr>
              <a:t>Cuando se desea incrementar el desempeño más de lo que permite la técnica de segmentación (pipeline), se requiere utilizar más de un procesador para la ejecución del programa de aplicación.</a:t>
            </a: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p:txBody>
      </p:sp>
      <p:sp>
        <p:nvSpPr>
          <p:cNvPr id="2972" name="Google Shape;2972;p52"/>
          <p:cNvSpPr txBox="1">
            <a:spLocks noGrp="1"/>
          </p:cNvSpPr>
          <p:nvPr>
            <p:ph type="title"/>
          </p:nvPr>
        </p:nvSpPr>
        <p:spPr>
          <a:xfrm>
            <a:off x="720000" y="427192"/>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1.1.3 </a:t>
            </a:r>
            <a:r>
              <a:rPr lang="pt-BR" dirty="0"/>
              <a:t>De </a:t>
            </a:r>
            <a:r>
              <a:rPr lang="es-MX" dirty="0"/>
              <a:t>multiprocesamiento</a:t>
            </a:r>
            <a:br>
              <a:rPr lang="pt-BR" dirty="0"/>
            </a:br>
            <a:endParaRPr dirty="0"/>
          </a:p>
        </p:txBody>
      </p:sp>
      <p:sp>
        <p:nvSpPr>
          <p:cNvPr id="9" name="Google Shape;2137;p34">
            <a:extLst>
              <a:ext uri="{FF2B5EF4-FFF2-40B4-BE49-F238E27FC236}">
                <a16:creationId xmlns:a16="http://schemas.microsoft.com/office/drawing/2014/main" id="{8F17A149-AACD-4373-93DF-7A693CBB836C}"/>
              </a:ext>
            </a:extLst>
          </p:cNvPr>
          <p:cNvSpPr txBox="1">
            <a:spLocks/>
          </p:cNvSpPr>
          <p:nvPr/>
        </p:nvSpPr>
        <p:spPr>
          <a:xfrm>
            <a:off x="1927570" y="2052025"/>
            <a:ext cx="2520000" cy="316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s-MX" sz="2400" dirty="0">
              <a:solidFill>
                <a:schemeClr val="bg2"/>
              </a:solidFill>
              <a:latin typeface="Bebas Neue" panose="020B0604020202020204" charset="0"/>
            </a:endParaRPr>
          </a:p>
        </p:txBody>
      </p:sp>
      <p:sp>
        <p:nvSpPr>
          <p:cNvPr id="11" name="Google Shape;2141;p34">
            <a:extLst>
              <a:ext uri="{FF2B5EF4-FFF2-40B4-BE49-F238E27FC236}">
                <a16:creationId xmlns:a16="http://schemas.microsoft.com/office/drawing/2014/main" id="{6034A817-2167-4D5A-AD2C-62309F5A2994}"/>
              </a:ext>
            </a:extLst>
          </p:cNvPr>
          <p:cNvSpPr txBox="1">
            <a:spLocks/>
          </p:cNvSpPr>
          <p:nvPr/>
        </p:nvSpPr>
        <p:spPr>
          <a:xfrm>
            <a:off x="4696421" y="2052025"/>
            <a:ext cx="2520000" cy="316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s-MX" sz="2400" dirty="0">
              <a:solidFill>
                <a:schemeClr val="bg2"/>
              </a:solidFill>
              <a:latin typeface="Bebas Neue" panose="020B0604020202020204" charset="0"/>
            </a:endParaRPr>
          </a:p>
        </p:txBody>
      </p:sp>
      <p:graphicFrame>
        <p:nvGraphicFramePr>
          <p:cNvPr id="15" name="Tabla 15">
            <a:extLst>
              <a:ext uri="{FF2B5EF4-FFF2-40B4-BE49-F238E27FC236}">
                <a16:creationId xmlns:a16="http://schemas.microsoft.com/office/drawing/2014/main" id="{25610478-F7D5-4987-99A5-C03332232957}"/>
              </a:ext>
            </a:extLst>
          </p:cNvPr>
          <p:cNvGraphicFramePr>
            <a:graphicFrameLocks noGrp="1"/>
          </p:cNvGraphicFramePr>
          <p:nvPr>
            <p:extLst>
              <p:ext uri="{D42A27DB-BD31-4B8C-83A1-F6EECF244321}">
                <p14:modId xmlns:p14="http://schemas.microsoft.com/office/powerpoint/2010/main" val="1002052850"/>
              </p:ext>
            </p:extLst>
          </p:nvPr>
        </p:nvGraphicFramePr>
        <p:xfrm>
          <a:off x="720000" y="2069226"/>
          <a:ext cx="7704000" cy="1280160"/>
        </p:xfrm>
        <a:graphic>
          <a:graphicData uri="http://schemas.openxmlformats.org/drawingml/2006/table">
            <a:tbl>
              <a:tblPr firstRow="1" bandRow="1">
                <a:tableStyleId>{17292A2E-F333-43FB-9621-5CBBE7FDCDCB}</a:tableStyleId>
              </a:tblPr>
              <a:tblGrid>
                <a:gridCol w="3852000">
                  <a:extLst>
                    <a:ext uri="{9D8B030D-6E8A-4147-A177-3AD203B41FA5}">
                      <a16:colId xmlns:a16="http://schemas.microsoft.com/office/drawing/2014/main" val="1174417122"/>
                    </a:ext>
                  </a:extLst>
                </a:gridCol>
                <a:gridCol w="3852000">
                  <a:extLst>
                    <a:ext uri="{9D8B030D-6E8A-4147-A177-3AD203B41FA5}">
                      <a16:colId xmlns:a16="http://schemas.microsoft.com/office/drawing/2014/main" val="3799300270"/>
                    </a:ext>
                  </a:extLst>
                </a:gridCol>
              </a:tblGrid>
              <a:tr h="401017">
                <a:tc>
                  <a:txBody>
                    <a:bodyPr/>
                    <a:lstStyle/>
                    <a:p>
                      <a:pPr algn="ctr"/>
                      <a:r>
                        <a:rPr lang="es-MX" sz="2400" dirty="0">
                          <a:solidFill>
                            <a:schemeClr val="bg1"/>
                          </a:solidFill>
                          <a:latin typeface="Bebas Neue" panose="020B0604020202020204" charset="0"/>
                        </a:rPr>
                        <a:t>Arquitectura NUMA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schemeClr>
                    </a:solidFill>
                  </a:tcPr>
                </a:tc>
                <a:tc>
                  <a:txBody>
                    <a:bodyPr/>
                    <a:lstStyle/>
                    <a:p>
                      <a:pPr algn="ctr"/>
                      <a:r>
                        <a:rPr lang="es-MX" sz="2400" dirty="0">
                          <a:solidFill>
                            <a:schemeClr val="bg1"/>
                          </a:solidFill>
                          <a:latin typeface="Bebas Neue" panose="020B0604020202020204" charset="0"/>
                        </a:rPr>
                        <a:t>Arquitectura SMP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schemeClr>
                    </a:solidFill>
                  </a:tcPr>
                </a:tc>
                <a:extLst>
                  <a:ext uri="{0D108BD9-81ED-4DB2-BD59-A6C34878D82A}">
                    <a16:rowId xmlns:a16="http://schemas.microsoft.com/office/drawing/2014/main" val="786721020"/>
                  </a:ext>
                </a:extLst>
              </a:tr>
              <a:tr h="721830">
                <a:tc>
                  <a:txBody>
                    <a:bodyPr/>
                    <a:lstStyle/>
                    <a:p>
                      <a:pPr algn="just"/>
                      <a:r>
                        <a:rPr lang="es-MX" sz="1600" dirty="0">
                          <a:latin typeface="Roboto" panose="020B0604020202020204" charset="0"/>
                          <a:ea typeface="Roboto" panose="020B0604020202020204" charset="0"/>
                        </a:rPr>
                        <a:t>Cada procesador tiene acceso y control exclusivo a una parte de la memoria.</a:t>
                      </a:r>
                    </a:p>
                    <a:p>
                      <a:pPr algn="just"/>
                      <a:endParaRPr lang="es-MX" sz="1600" dirty="0">
                        <a:latin typeface="Roboto" panose="020B0604020202020204"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just"/>
                      <a:r>
                        <a:rPr lang="es-MX" sz="1600" dirty="0">
                          <a:latin typeface="Roboto" panose="020B0604020202020204" charset="0"/>
                          <a:ea typeface="Roboto" panose="020B0604020202020204" charset="0"/>
                        </a:rPr>
                        <a:t>Todos los procesadores comparten toda la memoria.</a:t>
                      </a:r>
                    </a:p>
                    <a:p>
                      <a:pPr algn="just"/>
                      <a:endParaRPr lang="es-MX" sz="1600" dirty="0">
                        <a:latin typeface="Roboto" panose="020B0604020202020204"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75219420"/>
                  </a:ext>
                </a:extLst>
              </a:tr>
            </a:tbl>
          </a:graphicData>
        </a:graphic>
      </p:graphicFrame>
    </p:spTree>
    <p:extLst>
      <p:ext uri="{BB962C8B-B14F-4D97-AF65-F5344CB8AC3E}">
        <p14:creationId xmlns:p14="http://schemas.microsoft.com/office/powerpoint/2010/main" val="367438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52"/>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p>
            <a:pPr marL="0" indent="0" algn="just">
              <a:buNone/>
            </a:pPr>
            <a:r>
              <a:rPr lang="es-MX" sz="1600" dirty="0">
                <a:uFill>
                  <a:noFill/>
                </a:uFill>
              </a:rPr>
              <a:t>Según Michael Flynn, estos se clasifican de la siguiente manera:</a:t>
            </a:r>
          </a:p>
          <a:p>
            <a:pPr marL="0" indent="0" algn="just">
              <a:buNone/>
            </a:pPr>
            <a:endParaRPr lang="es-MX" sz="1600" dirty="0">
              <a:uFill>
                <a:noFill/>
              </a:uFill>
            </a:endParaRPr>
          </a:p>
          <a:p>
            <a:pPr marL="0" indent="0" algn="just">
              <a:buNone/>
            </a:pPr>
            <a:endParaRPr lang="es-MX" sz="1600" dirty="0">
              <a:uFill>
                <a:noFill/>
              </a:uFill>
            </a:endParaRPr>
          </a:p>
          <a:p>
            <a:pPr marL="0" indent="0" algn="just">
              <a:buNone/>
            </a:pPr>
            <a:endParaRPr lang="es-MX" sz="1600" dirty="0">
              <a:uFill>
                <a:noFill/>
              </a:uFill>
            </a:endParaRPr>
          </a:p>
          <a:p>
            <a:pPr marL="0" indent="0" algn="just">
              <a:buNone/>
            </a:pPr>
            <a:endParaRPr lang="es-MX" sz="1600" dirty="0">
              <a:uFill>
                <a:noFill/>
              </a:uFill>
            </a:endParaRPr>
          </a:p>
          <a:p>
            <a:pPr marL="0" indent="0" algn="just">
              <a:buNone/>
            </a:pPr>
            <a:endParaRPr lang="es-MX" sz="1600" dirty="0">
              <a:uFill>
                <a:noFill/>
              </a:uFill>
            </a:endParaRPr>
          </a:p>
          <a:p>
            <a:pPr marL="0" indent="0" algn="just">
              <a:buNone/>
            </a:pP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p:txBody>
      </p:sp>
      <p:sp>
        <p:nvSpPr>
          <p:cNvPr id="2972" name="Google Shape;2972;p52"/>
          <p:cNvSpPr txBox="1">
            <a:spLocks noGrp="1"/>
          </p:cNvSpPr>
          <p:nvPr>
            <p:ph type="title"/>
          </p:nvPr>
        </p:nvSpPr>
        <p:spPr>
          <a:xfrm>
            <a:off x="720000" y="427192"/>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s-MX" dirty="0"/>
              <a:t>Clasificación de los CPU de multiprocesamiento</a:t>
            </a:r>
            <a:endParaRPr dirty="0"/>
          </a:p>
        </p:txBody>
      </p:sp>
      <p:sp>
        <p:nvSpPr>
          <p:cNvPr id="9" name="Google Shape;2137;p34">
            <a:extLst>
              <a:ext uri="{FF2B5EF4-FFF2-40B4-BE49-F238E27FC236}">
                <a16:creationId xmlns:a16="http://schemas.microsoft.com/office/drawing/2014/main" id="{8F17A149-AACD-4373-93DF-7A693CBB836C}"/>
              </a:ext>
            </a:extLst>
          </p:cNvPr>
          <p:cNvSpPr txBox="1">
            <a:spLocks/>
          </p:cNvSpPr>
          <p:nvPr/>
        </p:nvSpPr>
        <p:spPr>
          <a:xfrm>
            <a:off x="1927570" y="2052025"/>
            <a:ext cx="2520000" cy="316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s-MX" sz="2400" dirty="0">
              <a:solidFill>
                <a:schemeClr val="bg2"/>
              </a:solidFill>
              <a:latin typeface="Bebas Neue" panose="020B0604020202020204" charset="0"/>
            </a:endParaRPr>
          </a:p>
        </p:txBody>
      </p:sp>
      <p:sp>
        <p:nvSpPr>
          <p:cNvPr id="11" name="Google Shape;2141;p34">
            <a:extLst>
              <a:ext uri="{FF2B5EF4-FFF2-40B4-BE49-F238E27FC236}">
                <a16:creationId xmlns:a16="http://schemas.microsoft.com/office/drawing/2014/main" id="{6034A817-2167-4D5A-AD2C-62309F5A2994}"/>
              </a:ext>
            </a:extLst>
          </p:cNvPr>
          <p:cNvSpPr txBox="1">
            <a:spLocks/>
          </p:cNvSpPr>
          <p:nvPr/>
        </p:nvSpPr>
        <p:spPr>
          <a:xfrm>
            <a:off x="4696421" y="2052025"/>
            <a:ext cx="2520000" cy="316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s-MX" sz="2400" dirty="0">
              <a:solidFill>
                <a:schemeClr val="bg2"/>
              </a:solidFill>
              <a:latin typeface="Bebas Neue" panose="020B0604020202020204" charset="0"/>
            </a:endParaRPr>
          </a:p>
        </p:txBody>
      </p:sp>
      <p:graphicFrame>
        <p:nvGraphicFramePr>
          <p:cNvPr id="2" name="Tabla 2">
            <a:extLst>
              <a:ext uri="{FF2B5EF4-FFF2-40B4-BE49-F238E27FC236}">
                <a16:creationId xmlns:a16="http://schemas.microsoft.com/office/drawing/2014/main" id="{1266BA0A-53C7-4976-B967-B89F0922409B}"/>
              </a:ext>
            </a:extLst>
          </p:cNvPr>
          <p:cNvGraphicFramePr>
            <a:graphicFrameLocks noGrp="1"/>
          </p:cNvGraphicFramePr>
          <p:nvPr>
            <p:extLst>
              <p:ext uri="{D42A27DB-BD31-4B8C-83A1-F6EECF244321}">
                <p14:modId xmlns:p14="http://schemas.microsoft.com/office/powerpoint/2010/main" val="936860199"/>
              </p:ext>
            </p:extLst>
          </p:nvPr>
        </p:nvGraphicFramePr>
        <p:xfrm>
          <a:off x="720000" y="1524187"/>
          <a:ext cx="7949790" cy="2939413"/>
        </p:xfrm>
        <a:graphic>
          <a:graphicData uri="http://schemas.openxmlformats.org/drawingml/2006/table">
            <a:tbl>
              <a:tblPr firstRow="1" bandRow="1">
                <a:tableStyleId>{8FDCFB4B-934F-417F-AB4A-B78221DF74C3}</a:tableStyleId>
              </a:tblPr>
              <a:tblGrid>
                <a:gridCol w="399116">
                  <a:extLst>
                    <a:ext uri="{9D8B030D-6E8A-4147-A177-3AD203B41FA5}">
                      <a16:colId xmlns:a16="http://schemas.microsoft.com/office/drawing/2014/main" val="2120754419"/>
                    </a:ext>
                  </a:extLst>
                </a:gridCol>
                <a:gridCol w="423081">
                  <a:extLst>
                    <a:ext uri="{9D8B030D-6E8A-4147-A177-3AD203B41FA5}">
                      <a16:colId xmlns:a16="http://schemas.microsoft.com/office/drawing/2014/main" val="3836906558"/>
                    </a:ext>
                  </a:extLst>
                </a:gridCol>
                <a:gridCol w="3562066">
                  <a:extLst>
                    <a:ext uri="{9D8B030D-6E8A-4147-A177-3AD203B41FA5}">
                      <a16:colId xmlns:a16="http://schemas.microsoft.com/office/drawing/2014/main" val="804328777"/>
                    </a:ext>
                  </a:extLst>
                </a:gridCol>
                <a:gridCol w="3565527">
                  <a:extLst>
                    <a:ext uri="{9D8B030D-6E8A-4147-A177-3AD203B41FA5}">
                      <a16:colId xmlns:a16="http://schemas.microsoft.com/office/drawing/2014/main" val="3636631223"/>
                    </a:ext>
                  </a:extLst>
                </a:gridCol>
              </a:tblGrid>
              <a:tr h="0">
                <a:tc>
                  <a:txBody>
                    <a:bodyPr/>
                    <a:lstStyle/>
                    <a:p>
                      <a:endParaRPr lang="es-MX" sz="1600" dirty="0">
                        <a:latin typeface="Roboto" panose="020B0604020202020204" charset="0"/>
                        <a:ea typeface="Roboto" panose="020B06040202020202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MX" sz="1600" dirty="0">
                        <a:latin typeface="Roboto" panose="020B0604020202020204" charset="0"/>
                        <a:ea typeface="Roboto" panose="020B060402020202020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s-MX" sz="2400" b="0" dirty="0">
                          <a:solidFill>
                            <a:schemeClr val="bg1"/>
                          </a:solidFill>
                          <a:latin typeface="Bebas Neue" panose="020B0604020202020204" charset="0"/>
                          <a:ea typeface="Roboto" panose="020B0604020202020204" charset="0"/>
                        </a:rPr>
                        <a:t>Datos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schemeClr>
                    </a:solidFill>
                  </a:tcPr>
                </a:tc>
                <a:tc hMerge="1">
                  <a:txBody>
                    <a:bodyPr/>
                    <a:lstStyle/>
                    <a:p>
                      <a:endParaRPr lang="es-MX" dirty="0"/>
                    </a:p>
                  </a:txBody>
                  <a:tcPr/>
                </a:tc>
                <a:extLst>
                  <a:ext uri="{0D108BD9-81ED-4DB2-BD59-A6C34878D82A}">
                    <a16:rowId xmlns:a16="http://schemas.microsoft.com/office/drawing/2014/main" val="521257699"/>
                  </a:ext>
                </a:extLst>
              </a:tr>
              <a:tr h="396776">
                <a:tc>
                  <a:txBody>
                    <a:bodyPr/>
                    <a:lstStyle/>
                    <a:p>
                      <a:endParaRPr lang="es-MX" sz="1600" dirty="0">
                        <a:latin typeface="Roboto" panose="020B0604020202020204" charset="0"/>
                        <a:ea typeface="Roboto" panose="020B060402020202020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s-MX" sz="1600" dirty="0">
                        <a:latin typeface="Roboto" panose="020B0604020202020204" charset="0"/>
                        <a:ea typeface="Roboto" panose="020B060402020202020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MX" sz="1600" b="1" dirty="0">
                          <a:solidFill>
                            <a:schemeClr val="bg1"/>
                          </a:solidFill>
                          <a:latin typeface="Roboto" panose="020B0604020202020204" charset="0"/>
                          <a:ea typeface="Roboto" panose="020B0604020202020204" charset="0"/>
                        </a:rPr>
                        <a:t>Simples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ctr"/>
                      <a:r>
                        <a:rPr lang="es-MX" sz="1600" b="1" dirty="0">
                          <a:solidFill>
                            <a:schemeClr val="bg1"/>
                          </a:solidFill>
                          <a:latin typeface="Roboto" panose="020B0604020202020204" charset="0"/>
                          <a:ea typeface="Roboto" panose="020B0604020202020204" charset="0"/>
                        </a:rPr>
                        <a:t>Múltiples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584869946"/>
                  </a:ext>
                </a:extLst>
              </a:tr>
              <a:tr h="1018637">
                <a:tc rowSpan="2">
                  <a:txBody>
                    <a:bodyPr/>
                    <a:lstStyle/>
                    <a:p>
                      <a:pPr algn="ctr"/>
                      <a:r>
                        <a:rPr lang="es-MX" sz="2400" dirty="0">
                          <a:solidFill>
                            <a:schemeClr val="bg1"/>
                          </a:solidFill>
                          <a:latin typeface="Bebas Neue" panose="020B0604020202020204" charset="0"/>
                          <a:ea typeface="Roboto" panose="020B0604020202020204" charset="0"/>
                        </a:rPr>
                        <a:t>Instrucciones</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schemeClr>
                    </a:solidFill>
                  </a:tcPr>
                </a:tc>
                <a:tc>
                  <a:txBody>
                    <a:bodyPr/>
                    <a:lstStyle/>
                    <a:p>
                      <a:pPr algn="ctr"/>
                      <a:r>
                        <a:rPr lang="es-MX" sz="1600" b="1" dirty="0">
                          <a:solidFill>
                            <a:schemeClr val="bg1"/>
                          </a:solidFill>
                          <a:latin typeface="Roboto" panose="020B0604020202020204" charset="0"/>
                          <a:ea typeface="Roboto" panose="020B0604020202020204" charset="0"/>
                        </a:rPr>
                        <a:t>Simples</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a:r>
                        <a:rPr lang="es-MX" sz="1600" b="1" dirty="0">
                          <a:solidFill>
                            <a:schemeClr val="tx1"/>
                          </a:solidFill>
                          <a:latin typeface="Roboto" panose="020B0604020202020204" charset="0"/>
                          <a:ea typeface="Roboto" panose="020B0604020202020204" charset="0"/>
                        </a:rPr>
                        <a:t>SISO</a:t>
                      </a:r>
                    </a:p>
                    <a:p>
                      <a:pPr algn="ctr"/>
                      <a:r>
                        <a:rPr lang="es-MX" sz="1600" i="1" dirty="0">
                          <a:solidFill>
                            <a:schemeClr val="tx1"/>
                          </a:solidFill>
                          <a:latin typeface="Roboto" panose="020B0604020202020204" charset="0"/>
                          <a:ea typeface="Roboto" panose="020B0604020202020204" charset="0"/>
                        </a:rPr>
                        <a:t>Single </a:t>
                      </a:r>
                      <a:r>
                        <a:rPr lang="es-MX" sz="1600" i="1" dirty="0" err="1">
                          <a:solidFill>
                            <a:schemeClr val="tx1"/>
                          </a:solidFill>
                          <a:latin typeface="Roboto" panose="020B0604020202020204" charset="0"/>
                          <a:ea typeface="Roboto" panose="020B0604020202020204" charset="0"/>
                        </a:rPr>
                        <a:t>Instruction</a:t>
                      </a:r>
                      <a:r>
                        <a:rPr lang="es-MX" sz="1600" i="1" dirty="0">
                          <a:solidFill>
                            <a:schemeClr val="tx1"/>
                          </a:solidFill>
                          <a:latin typeface="Roboto" panose="020B0604020202020204" charset="0"/>
                          <a:ea typeface="Roboto" panose="020B0604020202020204" charset="0"/>
                        </a:rPr>
                        <a:t>, Single </a:t>
                      </a:r>
                      <a:r>
                        <a:rPr lang="es-MX" sz="1600" i="1" dirty="0" err="1">
                          <a:solidFill>
                            <a:schemeClr val="tx1"/>
                          </a:solidFill>
                          <a:latin typeface="Roboto" panose="020B0604020202020204" charset="0"/>
                          <a:ea typeface="Roboto" panose="020B0604020202020204" charset="0"/>
                        </a:rPr>
                        <a:t>Operand</a:t>
                      </a:r>
                      <a:endParaRPr lang="es-MX" sz="1600" i="1" dirty="0">
                        <a:solidFill>
                          <a:schemeClr val="tx1"/>
                        </a:solidFill>
                        <a:latin typeface="Roboto" panose="020B0604020202020204" charset="0"/>
                        <a:ea typeface="Roboto" panose="020B0604020202020204" charset="0"/>
                      </a:endParaRPr>
                    </a:p>
                    <a:p>
                      <a:pPr algn="ctr"/>
                      <a:r>
                        <a:rPr lang="es-MX" sz="1600" dirty="0">
                          <a:solidFill>
                            <a:schemeClr val="tx1"/>
                          </a:solidFill>
                          <a:latin typeface="Roboto" panose="020B0604020202020204" charset="0"/>
                          <a:ea typeface="Roboto" panose="020B0604020202020204" charset="0"/>
                        </a:rPr>
                        <a:t>Computadoras monoprocesador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ctr"/>
                      <a:r>
                        <a:rPr lang="es-MX" sz="1600" b="1" dirty="0">
                          <a:solidFill>
                            <a:schemeClr val="tx1"/>
                          </a:solidFill>
                          <a:latin typeface="Roboto" panose="020B0604020202020204" charset="0"/>
                          <a:ea typeface="Roboto" panose="020B0604020202020204" charset="0"/>
                        </a:rPr>
                        <a:t>SIMO</a:t>
                      </a:r>
                    </a:p>
                    <a:p>
                      <a:pPr algn="ctr"/>
                      <a:r>
                        <a:rPr lang="es-MX" sz="1600" i="1" dirty="0">
                          <a:solidFill>
                            <a:schemeClr val="tx1"/>
                          </a:solidFill>
                          <a:latin typeface="Roboto" panose="020B0604020202020204" charset="0"/>
                          <a:ea typeface="Roboto" panose="020B0604020202020204" charset="0"/>
                        </a:rPr>
                        <a:t>Single </a:t>
                      </a:r>
                      <a:r>
                        <a:rPr lang="es-MX" sz="1600" i="1" dirty="0" err="1">
                          <a:solidFill>
                            <a:schemeClr val="tx1"/>
                          </a:solidFill>
                          <a:latin typeface="Roboto" panose="020B0604020202020204" charset="0"/>
                          <a:ea typeface="Roboto" panose="020B0604020202020204" charset="0"/>
                        </a:rPr>
                        <a:t>Instruction</a:t>
                      </a:r>
                      <a:r>
                        <a:rPr lang="es-MX" sz="1600" i="1" dirty="0">
                          <a:solidFill>
                            <a:schemeClr val="tx1"/>
                          </a:solidFill>
                          <a:latin typeface="Roboto" panose="020B0604020202020204" charset="0"/>
                          <a:ea typeface="Roboto" panose="020B0604020202020204" charset="0"/>
                        </a:rPr>
                        <a:t>, </a:t>
                      </a:r>
                      <a:r>
                        <a:rPr lang="es-MX" sz="1600" i="1" dirty="0" err="1">
                          <a:solidFill>
                            <a:schemeClr val="tx1"/>
                          </a:solidFill>
                          <a:latin typeface="Roboto" panose="020B0604020202020204" charset="0"/>
                          <a:ea typeface="Roboto" panose="020B0604020202020204" charset="0"/>
                        </a:rPr>
                        <a:t>Multiple</a:t>
                      </a:r>
                      <a:r>
                        <a:rPr lang="es-MX" sz="1600" i="1" dirty="0">
                          <a:solidFill>
                            <a:schemeClr val="tx1"/>
                          </a:solidFill>
                          <a:latin typeface="Roboto" panose="020B0604020202020204" charset="0"/>
                          <a:ea typeface="Roboto" panose="020B0604020202020204" charset="0"/>
                        </a:rPr>
                        <a:t> </a:t>
                      </a:r>
                      <a:r>
                        <a:rPr lang="es-MX" sz="1600" i="1" dirty="0" err="1">
                          <a:solidFill>
                            <a:schemeClr val="tx1"/>
                          </a:solidFill>
                          <a:latin typeface="Roboto" panose="020B0604020202020204" charset="0"/>
                          <a:ea typeface="Roboto" panose="020B0604020202020204" charset="0"/>
                        </a:rPr>
                        <a:t>Operand</a:t>
                      </a:r>
                      <a:endParaRPr lang="es-MX" sz="1600" i="1" dirty="0">
                        <a:solidFill>
                          <a:schemeClr val="tx1"/>
                        </a:solidFill>
                        <a:latin typeface="Roboto" panose="020B0604020202020204" charset="0"/>
                        <a:ea typeface="Roboto" panose="020B0604020202020204" charset="0"/>
                      </a:endParaRPr>
                    </a:p>
                    <a:p>
                      <a:pPr algn="ctr"/>
                      <a:r>
                        <a:rPr lang="es-MX" sz="1600" dirty="0">
                          <a:solidFill>
                            <a:schemeClr val="tx1"/>
                          </a:solidFill>
                          <a:latin typeface="Roboto" panose="020B0604020202020204" charset="0"/>
                          <a:ea typeface="Roboto" panose="020B0604020202020204" charset="0"/>
                        </a:rPr>
                        <a:t>Procesadores vectoriales, exenciones MMX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487921403"/>
                  </a:ext>
                </a:extLst>
              </a:tr>
              <a:tr h="1018637">
                <a:tc vMerge="1">
                  <a:txBody>
                    <a:bodyPr/>
                    <a:lstStyle/>
                    <a:p>
                      <a:endParaRPr lang="es-MX" dirty="0"/>
                    </a:p>
                  </a:txBody>
                  <a:tcPr/>
                </a:tc>
                <a:tc>
                  <a:txBody>
                    <a:bodyPr/>
                    <a:lstStyle/>
                    <a:p>
                      <a:pPr algn="ctr"/>
                      <a:r>
                        <a:rPr lang="es-MX" sz="1600" b="1" dirty="0">
                          <a:solidFill>
                            <a:schemeClr val="bg1"/>
                          </a:solidFill>
                          <a:latin typeface="Roboto" panose="020B0604020202020204" charset="0"/>
                          <a:ea typeface="Roboto" panose="020B0604020202020204" charset="0"/>
                        </a:rPr>
                        <a:t>Múltiples</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schemeClr>
                    </a:solidFill>
                  </a:tcPr>
                </a:tc>
                <a:tc>
                  <a:txBody>
                    <a:bodyPr/>
                    <a:lstStyle/>
                    <a:p>
                      <a:pPr algn="ctr"/>
                      <a:r>
                        <a:rPr lang="es-MX" sz="1600" b="1" dirty="0">
                          <a:solidFill>
                            <a:schemeClr val="tx1"/>
                          </a:solidFill>
                          <a:latin typeface="Roboto" panose="020B0604020202020204" charset="0"/>
                          <a:ea typeface="Roboto" panose="020B0604020202020204" charset="0"/>
                        </a:rPr>
                        <a:t>MISO</a:t>
                      </a:r>
                    </a:p>
                    <a:p>
                      <a:pPr algn="ctr"/>
                      <a:r>
                        <a:rPr lang="es-MX" sz="1600" i="1" dirty="0" err="1">
                          <a:solidFill>
                            <a:schemeClr val="tx1"/>
                          </a:solidFill>
                          <a:latin typeface="Roboto" panose="020B0604020202020204" charset="0"/>
                          <a:ea typeface="Roboto" panose="020B0604020202020204" charset="0"/>
                        </a:rPr>
                        <a:t>Multiple</a:t>
                      </a:r>
                      <a:r>
                        <a:rPr lang="es-MX" sz="1600" i="1" dirty="0">
                          <a:solidFill>
                            <a:schemeClr val="tx1"/>
                          </a:solidFill>
                          <a:latin typeface="Roboto" panose="020B0604020202020204" charset="0"/>
                          <a:ea typeface="Roboto" panose="020B0604020202020204" charset="0"/>
                        </a:rPr>
                        <a:t> </a:t>
                      </a:r>
                      <a:r>
                        <a:rPr lang="es-MX" sz="1600" i="1" dirty="0" err="1">
                          <a:solidFill>
                            <a:schemeClr val="tx1"/>
                          </a:solidFill>
                          <a:latin typeface="Roboto" panose="020B0604020202020204" charset="0"/>
                          <a:ea typeface="Roboto" panose="020B0604020202020204" charset="0"/>
                        </a:rPr>
                        <a:t>Instruction</a:t>
                      </a:r>
                      <a:r>
                        <a:rPr lang="es-MX" sz="1600" i="1" dirty="0">
                          <a:solidFill>
                            <a:schemeClr val="tx1"/>
                          </a:solidFill>
                          <a:latin typeface="Roboto" panose="020B0604020202020204" charset="0"/>
                          <a:ea typeface="Roboto" panose="020B0604020202020204" charset="0"/>
                        </a:rPr>
                        <a:t>, Single </a:t>
                      </a:r>
                      <a:r>
                        <a:rPr lang="es-MX" sz="1600" i="1" dirty="0" err="1">
                          <a:solidFill>
                            <a:schemeClr val="tx1"/>
                          </a:solidFill>
                          <a:latin typeface="Roboto" panose="020B0604020202020204" charset="0"/>
                          <a:ea typeface="Roboto" panose="020B0604020202020204" charset="0"/>
                        </a:rPr>
                        <a:t>Operand</a:t>
                      </a:r>
                      <a:endParaRPr lang="es-MX" sz="1600" i="1" dirty="0">
                        <a:solidFill>
                          <a:schemeClr val="tx1"/>
                        </a:solidFill>
                        <a:latin typeface="Roboto" panose="020B0604020202020204" charset="0"/>
                        <a:ea typeface="Roboto" panose="020B0604020202020204" charset="0"/>
                      </a:endParaRPr>
                    </a:p>
                    <a:p>
                      <a:pPr algn="ctr"/>
                      <a:r>
                        <a:rPr lang="es-MX" sz="1600" dirty="0">
                          <a:solidFill>
                            <a:schemeClr val="tx1"/>
                          </a:solidFill>
                          <a:latin typeface="Roboto" panose="020B0604020202020204" charset="0"/>
                          <a:ea typeface="Roboto" panose="020B0604020202020204" charset="0"/>
                        </a:rPr>
                        <a:t>No implementado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ctr"/>
                      <a:r>
                        <a:rPr lang="es-MX" sz="1600" b="1" dirty="0">
                          <a:solidFill>
                            <a:schemeClr val="tx1"/>
                          </a:solidFill>
                          <a:latin typeface="Roboto" panose="020B0604020202020204" charset="0"/>
                          <a:ea typeface="Roboto" panose="020B0604020202020204" charset="0"/>
                        </a:rPr>
                        <a:t>MIMO</a:t>
                      </a:r>
                    </a:p>
                    <a:p>
                      <a:pPr algn="ctr"/>
                      <a:r>
                        <a:rPr lang="es-MX" sz="1600" i="1" dirty="0" err="1">
                          <a:solidFill>
                            <a:schemeClr val="tx1"/>
                          </a:solidFill>
                          <a:latin typeface="Roboto" panose="020B0604020202020204" charset="0"/>
                          <a:ea typeface="Roboto" panose="020B0604020202020204" charset="0"/>
                        </a:rPr>
                        <a:t>Multiple</a:t>
                      </a:r>
                      <a:r>
                        <a:rPr lang="es-MX" sz="1600" i="1" dirty="0">
                          <a:solidFill>
                            <a:schemeClr val="tx1"/>
                          </a:solidFill>
                          <a:latin typeface="Roboto" panose="020B0604020202020204" charset="0"/>
                          <a:ea typeface="Roboto" panose="020B0604020202020204" charset="0"/>
                        </a:rPr>
                        <a:t> </a:t>
                      </a:r>
                      <a:r>
                        <a:rPr lang="es-MX" sz="1600" i="1" dirty="0" err="1">
                          <a:solidFill>
                            <a:schemeClr val="tx1"/>
                          </a:solidFill>
                          <a:latin typeface="Roboto" panose="020B0604020202020204" charset="0"/>
                          <a:ea typeface="Roboto" panose="020B0604020202020204" charset="0"/>
                        </a:rPr>
                        <a:t>Instruction</a:t>
                      </a:r>
                      <a:r>
                        <a:rPr lang="es-MX" sz="1600" i="1" dirty="0">
                          <a:solidFill>
                            <a:schemeClr val="tx1"/>
                          </a:solidFill>
                          <a:latin typeface="Roboto" panose="020B0604020202020204" charset="0"/>
                          <a:ea typeface="Roboto" panose="020B0604020202020204" charset="0"/>
                        </a:rPr>
                        <a:t>, Single </a:t>
                      </a:r>
                      <a:r>
                        <a:rPr lang="es-MX" sz="1600" i="1" dirty="0" err="1">
                          <a:solidFill>
                            <a:schemeClr val="tx1"/>
                          </a:solidFill>
                          <a:latin typeface="Roboto" panose="020B0604020202020204" charset="0"/>
                          <a:ea typeface="Roboto" panose="020B0604020202020204" charset="0"/>
                        </a:rPr>
                        <a:t>Operand</a:t>
                      </a:r>
                      <a:endParaRPr lang="es-MX" sz="1600" i="1" dirty="0">
                        <a:solidFill>
                          <a:schemeClr val="tx1"/>
                        </a:solidFill>
                        <a:latin typeface="Roboto" panose="020B0604020202020204" charset="0"/>
                        <a:ea typeface="Roboto" panose="020B0604020202020204" charset="0"/>
                      </a:endParaRPr>
                    </a:p>
                    <a:p>
                      <a:pPr algn="ctr"/>
                      <a:r>
                        <a:rPr lang="es-MX" sz="1600" dirty="0">
                          <a:solidFill>
                            <a:schemeClr val="tx1"/>
                          </a:solidFill>
                          <a:latin typeface="Roboto" panose="020B0604020202020204" charset="0"/>
                          <a:ea typeface="Roboto" panose="020B0604020202020204" charset="0"/>
                        </a:rPr>
                        <a:t>Sistemas SMP, </a:t>
                      </a:r>
                      <a:r>
                        <a:rPr lang="es-MX" sz="1600" dirty="0" err="1">
                          <a:solidFill>
                            <a:schemeClr val="tx1"/>
                          </a:solidFill>
                          <a:latin typeface="Roboto" panose="020B0604020202020204" charset="0"/>
                          <a:ea typeface="Roboto" panose="020B0604020202020204" charset="0"/>
                        </a:rPr>
                        <a:t>Clusters</a:t>
                      </a:r>
                      <a:r>
                        <a:rPr lang="es-MX" sz="1600" dirty="0">
                          <a:solidFill>
                            <a:schemeClr val="tx1"/>
                          </a:solidFill>
                          <a:latin typeface="Roboto" panose="020B0604020202020204" charset="0"/>
                          <a:ea typeface="Roboto" panose="020B0604020202020204" charset="0"/>
                        </a:rPr>
                        <a:t>, </a:t>
                      </a:r>
                      <a:r>
                        <a:rPr lang="es-MX" sz="1600" dirty="0" err="1">
                          <a:solidFill>
                            <a:schemeClr val="tx1"/>
                          </a:solidFill>
                          <a:latin typeface="Roboto" panose="020B0604020202020204" charset="0"/>
                          <a:ea typeface="Roboto" panose="020B0604020202020204" charset="0"/>
                        </a:rPr>
                        <a:t>GPUs</a:t>
                      </a:r>
                      <a:endParaRPr lang="es-MX" sz="1600" dirty="0">
                        <a:solidFill>
                          <a:schemeClr val="tx1"/>
                        </a:solidFill>
                        <a:latin typeface="Roboto" panose="020B0604020202020204"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254841246"/>
                  </a:ext>
                </a:extLst>
              </a:tr>
            </a:tbl>
          </a:graphicData>
        </a:graphic>
      </p:graphicFrame>
    </p:spTree>
    <p:extLst>
      <p:ext uri="{BB962C8B-B14F-4D97-AF65-F5344CB8AC3E}">
        <p14:creationId xmlns:p14="http://schemas.microsoft.com/office/powerpoint/2010/main" val="1174181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5" name="Google Shape;2973;p52">
            <a:extLst>
              <a:ext uri="{FF2B5EF4-FFF2-40B4-BE49-F238E27FC236}">
                <a16:creationId xmlns:a16="http://schemas.microsoft.com/office/drawing/2014/main" id="{EA8A7767-7D8B-4ECA-934F-1D04619C6BE3}"/>
              </a:ext>
            </a:extLst>
          </p:cNvPr>
          <p:cNvSpPr txBox="1">
            <a:spLocks/>
          </p:cNvSpPr>
          <p:nvPr/>
        </p:nvSpPr>
        <p:spPr>
          <a:xfrm>
            <a:off x="720001" y="1766947"/>
            <a:ext cx="3851998" cy="414193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a:buChar char="●"/>
              <a:defRPr sz="1200" b="0" i="0" u="none" strike="noStrike" cap="none">
                <a:solidFill>
                  <a:schemeClr val="dk1"/>
                </a:solidFill>
                <a:latin typeface="Roboto"/>
                <a:ea typeface="Roboto"/>
                <a:cs typeface="Roboto"/>
                <a:sym typeface="Roboto"/>
              </a:defRPr>
            </a:lvl1pPr>
            <a:lvl2pPr marL="914400" marR="0" lvl="1"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15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lgn="just">
              <a:buFont typeface="Roboto"/>
              <a:buNone/>
            </a:pPr>
            <a:r>
              <a:rPr lang="es-MX" sz="2400" dirty="0">
                <a:solidFill>
                  <a:schemeClr val="bg2"/>
                </a:solidFill>
                <a:uFill>
                  <a:noFill/>
                </a:uFill>
                <a:latin typeface="Bebas Neue" panose="020B0604020202020204" charset="0"/>
              </a:rPr>
              <a:t>Procesadores Digitales de Señales</a:t>
            </a:r>
          </a:p>
          <a:p>
            <a:pPr marL="0" indent="0">
              <a:buFont typeface="Roboto"/>
              <a:buNone/>
            </a:pPr>
            <a:r>
              <a:rPr lang="es-MX" sz="1600" dirty="0">
                <a:uFill>
                  <a:noFill/>
                </a:uFill>
              </a:rPr>
              <a:t>Son procesadores especializados en el procesamiento de señales tales como audio, vídeo, radar, sonar, radio, etc. Cuentan con instrucciones tipo vectorial que los hace muy aptos para dicha aplicación. </a:t>
            </a:r>
          </a:p>
          <a:p>
            <a:pPr marL="0" indent="0" algn="just">
              <a:buFont typeface="Roboto"/>
              <a:buNone/>
            </a:pPr>
            <a:endParaRPr lang="es-MX" sz="1600" dirty="0">
              <a:uFill>
                <a:noFill/>
              </a:uFill>
            </a:endParaRPr>
          </a:p>
        </p:txBody>
      </p:sp>
      <p:sp>
        <p:nvSpPr>
          <p:cNvPr id="2973" name="Google Shape;2973;p52"/>
          <p:cNvSpPr txBox="1">
            <a:spLocks noGrp="1"/>
          </p:cNvSpPr>
          <p:nvPr>
            <p:ph type="body" idx="1"/>
          </p:nvPr>
        </p:nvSpPr>
        <p:spPr>
          <a:xfrm>
            <a:off x="720000" y="427192"/>
            <a:ext cx="7704000" cy="1339755"/>
          </a:xfrm>
          <a:prstGeom prst="rect">
            <a:avLst/>
          </a:prstGeom>
        </p:spPr>
        <p:txBody>
          <a:bodyPr spcFirstLastPara="1" wrap="square" lIns="0" tIns="0" rIns="0" bIns="0" anchor="t" anchorCtr="0">
            <a:noAutofit/>
          </a:bodyPr>
          <a:lstStyle/>
          <a:p>
            <a:pPr marL="0" indent="0" algn="just">
              <a:buNone/>
            </a:pPr>
            <a:r>
              <a:rPr lang="es-MX" sz="2400" dirty="0">
                <a:solidFill>
                  <a:schemeClr val="bg2"/>
                </a:solidFill>
                <a:uFill>
                  <a:noFill/>
                </a:uFill>
                <a:latin typeface="Bebas Neue" panose="020B0604020202020204" charset="0"/>
              </a:rPr>
              <a:t>Procesadores vectoriales</a:t>
            </a:r>
          </a:p>
          <a:p>
            <a:pPr marL="0" indent="0">
              <a:buNone/>
            </a:pPr>
            <a:r>
              <a:rPr lang="es-MX" sz="1600" dirty="0">
                <a:uFill>
                  <a:noFill/>
                </a:uFill>
              </a:rPr>
              <a:t>Computadoras pensadas para aplicar un mismo algoritmo numérico a una serie de datos matriciales, en especial en la simulación de sistemas físicos complejos, tales como simuladores de clima, explosiones atómicas, reacciones químicas, etc.</a:t>
            </a:r>
          </a:p>
          <a:p>
            <a:pPr marL="0" indent="0" algn="just">
              <a:buNone/>
            </a:pP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p:txBody>
      </p:sp>
      <p:pic>
        <p:nvPicPr>
          <p:cNvPr id="3" name="Imagen 2">
            <a:extLst>
              <a:ext uri="{FF2B5EF4-FFF2-40B4-BE49-F238E27FC236}">
                <a16:creationId xmlns:a16="http://schemas.microsoft.com/office/drawing/2014/main" id="{257F2F4B-E6DC-4647-8361-B9AE86480B05}"/>
              </a:ext>
            </a:extLst>
          </p:cNvPr>
          <p:cNvPicPr>
            <a:picLocks noChangeAspect="1"/>
          </p:cNvPicPr>
          <p:nvPr/>
        </p:nvPicPr>
        <p:blipFill rotWithShape="1">
          <a:blip r:embed="rId3"/>
          <a:srcRect l="2481" r="2566"/>
          <a:stretch/>
        </p:blipFill>
        <p:spPr>
          <a:xfrm>
            <a:off x="4667535" y="1766947"/>
            <a:ext cx="3756464" cy="1680035"/>
          </a:xfrm>
          <a:prstGeom prst="rect">
            <a:avLst/>
          </a:prstGeom>
          <a:effectLst>
            <a:glow rad="95250">
              <a:schemeClr val="bg2"/>
            </a:glow>
          </a:effectLst>
        </p:spPr>
      </p:pic>
    </p:spTree>
    <p:extLst>
      <p:ext uri="{BB962C8B-B14F-4D97-AF65-F5344CB8AC3E}">
        <p14:creationId xmlns:p14="http://schemas.microsoft.com/office/powerpoint/2010/main" val="3080233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3" name="Google Shape;2153;p35"/>
          <p:cNvSpPr txBox="1">
            <a:spLocks noGrp="1"/>
          </p:cNvSpPr>
          <p:nvPr>
            <p:ph type="title"/>
          </p:nvPr>
        </p:nvSpPr>
        <p:spPr>
          <a:xfrm>
            <a:off x="0" y="2221500"/>
            <a:ext cx="9143999"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INTRODUCCIÓN</a:t>
            </a:r>
            <a:endParaRPr dirty="0"/>
          </a:p>
        </p:txBody>
      </p:sp>
    </p:spTree>
    <p:extLst>
      <p:ext uri="{BB962C8B-B14F-4D97-AF65-F5344CB8AC3E}">
        <p14:creationId xmlns:p14="http://schemas.microsoft.com/office/powerpoint/2010/main" val="2632198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5" name="Google Shape;2973;p52">
            <a:extLst>
              <a:ext uri="{FF2B5EF4-FFF2-40B4-BE49-F238E27FC236}">
                <a16:creationId xmlns:a16="http://schemas.microsoft.com/office/drawing/2014/main" id="{EA8A7767-7D8B-4ECA-934F-1D04619C6BE3}"/>
              </a:ext>
            </a:extLst>
          </p:cNvPr>
          <p:cNvSpPr txBox="1">
            <a:spLocks/>
          </p:cNvSpPr>
          <p:nvPr/>
        </p:nvSpPr>
        <p:spPr>
          <a:xfrm>
            <a:off x="4572000" y="427193"/>
            <a:ext cx="3851998" cy="182721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a:buChar char="●"/>
              <a:defRPr sz="1200" b="0" i="0" u="none" strike="noStrike" cap="none">
                <a:solidFill>
                  <a:schemeClr val="dk1"/>
                </a:solidFill>
                <a:latin typeface="Roboto"/>
                <a:ea typeface="Roboto"/>
                <a:cs typeface="Roboto"/>
                <a:sym typeface="Roboto"/>
              </a:defRPr>
            </a:lvl1pPr>
            <a:lvl2pPr marL="914400" marR="0" lvl="1"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15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lgn="just">
              <a:buFont typeface="Roboto"/>
              <a:buNone/>
            </a:pPr>
            <a:r>
              <a:rPr lang="es-MX" sz="2400" dirty="0" err="1">
                <a:solidFill>
                  <a:schemeClr val="bg2"/>
                </a:solidFill>
                <a:uFill>
                  <a:noFill/>
                </a:uFill>
                <a:latin typeface="Bebas Neue" panose="020B0604020202020204" charset="0"/>
              </a:rPr>
              <a:t>Clusters</a:t>
            </a:r>
            <a:endParaRPr lang="es-MX" sz="2400" dirty="0">
              <a:solidFill>
                <a:schemeClr val="bg2"/>
              </a:solidFill>
              <a:uFill>
                <a:noFill/>
              </a:uFill>
              <a:latin typeface="Bebas Neue" panose="020B0604020202020204" charset="0"/>
            </a:endParaRPr>
          </a:p>
          <a:p>
            <a:pPr marL="0" indent="0">
              <a:buFont typeface="Roboto"/>
              <a:buNone/>
            </a:pPr>
            <a:r>
              <a:rPr lang="es-MX" sz="1600" dirty="0">
                <a:uFill>
                  <a:noFill/>
                </a:uFill>
              </a:rPr>
              <a:t>Conjuntos de computadoras independientes conectadas en una red de área local o por un bus de interconexión y que trabajan cooperativamente. Con un sistema de procesamiento paralelo o distribuido.</a:t>
            </a:r>
          </a:p>
        </p:txBody>
      </p:sp>
      <p:sp>
        <p:nvSpPr>
          <p:cNvPr id="8" name="Google Shape;2973;p52">
            <a:extLst>
              <a:ext uri="{FF2B5EF4-FFF2-40B4-BE49-F238E27FC236}">
                <a16:creationId xmlns:a16="http://schemas.microsoft.com/office/drawing/2014/main" id="{B333DACE-5F86-42FD-9A4E-1D52F833958D}"/>
              </a:ext>
            </a:extLst>
          </p:cNvPr>
          <p:cNvSpPr txBox="1">
            <a:spLocks/>
          </p:cNvSpPr>
          <p:nvPr/>
        </p:nvSpPr>
        <p:spPr>
          <a:xfrm>
            <a:off x="720000" y="2498158"/>
            <a:ext cx="3851998" cy="182721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a:buChar char="●"/>
              <a:defRPr sz="1200" b="0" i="0" u="none" strike="noStrike" cap="none">
                <a:solidFill>
                  <a:schemeClr val="dk1"/>
                </a:solidFill>
                <a:latin typeface="Roboto"/>
                <a:ea typeface="Roboto"/>
                <a:cs typeface="Roboto"/>
                <a:sym typeface="Roboto"/>
              </a:defRPr>
            </a:lvl1pPr>
            <a:lvl2pPr marL="914400" marR="0" lvl="1"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15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lgn="just">
              <a:buFont typeface="Roboto"/>
              <a:buNone/>
            </a:pPr>
            <a:r>
              <a:rPr lang="es-MX" sz="2400" dirty="0">
                <a:solidFill>
                  <a:schemeClr val="bg2"/>
                </a:solidFill>
                <a:uFill>
                  <a:noFill/>
                </a:uFill>
                <a:latin typeface="Bebas Neue" panose="020B0604020202020204" charset="0"/>
              </a:rPr>
              <a:t>Procesadores Gráficos</a:t>
            </a:r>
          </a:p>
          <a:p>
            <a:pPr marL="0" indent="0" algn="just">
              <a:buFont typeface="Roboto"/>
              <a:buNone/>
            </a:pPr>
            <a:r>
              <a:rPr lang="es-MX" sz="1600" b="1" dirty="0">
                <a:uFill>
                  <a:noFill/>
                </a:uFill>
              </a:rPr>
              <a:t>(</a:t>
            </a:r>
            <a:r>
              <a:rPr lang="es-MX" sz="1600" b="1" dirty="0" err="1">
                <a:uFill>
                  <a:noFill/>
                </a:uFill>
              </a:rPr>
              <a:t>Graphics</a:t>
            </a:r>
            <a:r>
              <a:rPr lang="es-MX" sz="1600" b="1" dirty="0">
                <a:uFill>
                  <a:noFill/>
                </a:uFill>
              </a:rPr>
              <a:t> Processing </a:t>
            </a:r>
            <a:r>
              <a:rPr lang="es-MX" sz="1600" b="1" dirty="0" err="1">
                <a:uFill>
                  <a:noFill/>
                </a:uFill>
              </a:rPr>
              <a:t>Unit</a:t>
            </a:r>
            <a:r>
              <a:rPr lang="es-MX" sz="1600" b="1" dirty="0">
                <a:uFill>
                  <a:noFill/>
                </a:uFill>
              </a:rPr>
              <a:t> GPU) </a:t>
            </a:r>
          </a:p>
          <a:p>
            <a:pPr marL="0" indent="0">
              <a:buFont typeface="Roboto"/>
              <a:buNone/>
            </a:pPr>
            <a:r>
              <a:rPr lang="es-MX" sz="1600" dirty="0">
                <a:uFill>
                  <a:noFill/>
                </a:uFill>
              </a:rPr>
              <a:t>Sistemas diseñados originalmente para el procesamiento de gráficos, con múltiples procesadores vectoriales sencillos compartiendo la misma memoria. La cual también puede ser accedida por el CPU.</a:t>
            </a:r>
          </a:p>
        </p:txBody>
      </p:sp>
      <p:pic>
        <p:nvPicPr>
          <p:cNvPr id="10" name="Imagen 9">
            <a:extLst>
              <a:ext uri="{FF2B5EF4-FFF2-40B4-BE49-F238E27FC236}">
                <a16:creationId xmlns:a16="http://schemas.microsoft.com/office/drawing/2014/main" id="{4CB80AC1-31AD-47BC-A4D3-6291CABEC455}"/>
              </a:ext>
            </a:extLst>
          </p:cNvPr>
          <p:cNvPicPr>
            <a:picLocks noChangeAspect="1"/>
          </p:cNvPicPr>
          <p:nvPr/>
        </p:nvPicPr>
        <p:blipFill rotWithShape="1">
          <a:blip r:embed="rId3"/>
          <a:srcRect l="1642" t="5170" r="1939"/>
          <a:stretch/>
        </p:blipFill>
        <p:spPr>
          <a:xfrm>
            <a:off x="719998" y="627821"/>
            <a:ext cx="3750723" cy="1415255"/>
          </a:xfrm>
          <a:prstGeom prst="rect">
            <a:avLst/>
          </a:prstGeom>
          <a:effectLst>
            <a:glow rad="95250">
              <a:schemeClr val="bg2"/>
            </a:glow>
          </a:effectLst>
        </p:spPr>
      </p:pic>
      <p:pic>
        <p:nvPicPr>
          <p:cNvPr id="12" name="Imagen 11">
            <a:extLst>
              <a:ext uri="{FF2B5EF4-FFF2-40B4-BE49-F238E27FC236}">
                <a16:creationId xmlns:a16="http://schemas.microsoft.com/office/drawing/2014/main" id="{B5803E6A-16B9-43F8-9BCB-77A3A8464806}"/>
              </a:ext>
            </a:extLst>
          </p:cNvPr>
          <p:cNvPicPr>
            <a:picLocks noChangeAspect="1"/>
          </p:cNvPicPr>
          <p:nvPr/>
        </p:nvPicPr>
        <p:blipFill rotWithShape="1">
          <a:blip r:embed="rId4"/>
          <a:srcRect l="6829" t="2321" r="8919" b="3782"/>
          <a:stretch/>
        </p:blipFill>
        <p:spPr>
          <a:xfrm>
            <a:off x="4667534" y="2674960"/>
            <a:ext cx="3756464" cy="1521243"/>
          </a:xfrm>
          <a:prstGeom prst="rect">
            <a:avLst/>
          </a:prstGeom>
          <a:effectLst>
            <a:glow rad="95250">
              <a:schemeClr val="bg2"/>
            </a:glow>
          </a:effectLst>
        </p:spPr>
      </p:pic>
    </p:spTree>
    <p:extLst>
      <p:ext uri="{BB962C8B-B14F-4D97-AF65-F5344CB8AC3E}">
        <p14:creationId xmlns:p14="http://schemas.microsoft.com/office/powerpoint/2010/main" val="3415520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35"/>
          <p:cNvSpPr txBox="1">
            <a:spLocks noGrp="1"/>
          </p:cNvSpPr>
          <p:nvPr>
            <p:ph type="title" idx="2"/>
          </p:nvPr>
        </p:nvSpPr>
        <p:spPr>
          <a:xfrm>
            <a:off x="3608700" y="1212825"/>
            <a:ext cx="1926600"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1.2</a:t>
            </a:r>
            <a:endParaRPr dirty="0"/>
          </a:p>
        </p:txBody>
      </p:sp>
      <p:sp>
        <p:nvSpPr>
          <p:cNvPr id="2153" name="Google Shape;2153;p35"/>
          <p:cNvSpPr txBox="1">
            <a:spLocks noGrp="1"/>
          </p:cNvSpPr>
          <p:nvPr>
            <p:ph type="title"/>
          </p:nvPr>
        </p:nvSpPr>
        <p:spPr>
          <a:xfrm>
            <a:off x="1673421" y="2221500"/>
            <a:ext cx="5797158"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ANÁLISIS DE LOS COMPONENTES</a:t>
            </a:r>
            <a:endParaRPr dirty="0"/>
          </a:p>
        </p:txBody>
      </p:sp>
      <p:sp>
        <p:nvSpPr>
          <p:cNvPr id="2154" name="Google Shape;2154;p35"/>
          <p:cNvSpPr txBox="1">
            <a:spLocks noGrp="1"/>
          </p:cNvSpPr>
          <p:nvPr>
            <p:ph type="subTitle" idx="1"/>
          </p:nvPr>
        </p:nvSpPr>
        <p:spPr>
          <a:xfrm>
            <a:off x="2549400" y="3230175"/>
            <a:ext cx="4045200" cy="70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1645981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2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TABLA DE CONTENIDOS</a:t>
            </a:r>
            <a:endParaRPr dirty="0"/>
          </a:p>
        </p:txBody>
      </p:sp>
      <p:sp>
        <p:nvSpPr>
          <p:cNvPr id="1884" name="Google Shape;1884;p26"/>
          <p:cNvSpPr txBox="1">
            <a:spLocks noGrp="1"/>
          </p:cNvSpPr>
          <p:nvPr>
            <p:ph type="title" idx="8"/>
          </p:nvPr>
        </p:nvSpPr>
        <p:spPr>
          <a:xfrm>
            <a:off x="6672299" y="2868050"/>
            <a:ext cx="1751701"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MANEJO DE LA E/S</a:t>
            </a:r>
            <a:endParaRPr dirty="0"/>
          </a:p>
        </p:txBody>
      </p:sp>
      <p:sp>
        <p:nvSpPr>
          <p:cNvPr id="1885" name="Google Shape;1885;p26"/>
          <p:cNvSpPr txBox="1">
            <a:spLocks noGrp="1"/>
          </p:cNvSpPr>
          <p:nvPr>
            <p:ph type="title" idx="9"/>
          </p:nvPr>
        </p:nvSpPr>
        <p:spPr>
          <a:xfrm>
            <a:off x="683250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1.2.3</a:t>
            </a:r>
            <a:endParaRPr sz="2400" dirty="0"/>
          </a:p>
        </p:txBody>
      </p:sp>
      <p:sp>
        <p:nvSpPr>
          <p:cNvPr id="1886" name="Google Shape;1886;p26"/>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MEMORIA</a:t>
            </a:r>
            <a:endParaRPr dirty="0"/>
          </a:p>
        </p:txBody>
      </p:sp>
      <p:sp>
        <p:nvSpPr>
          <p:cNvPr id="1887" name="Google Shape;1887;p26"/>
          <p:cNvSpPr txBox="1">
            <a:spLocks noGrp="1"/>
          </p:cNvSpPr>
          <p:nvPr>
            <p:ph type="title" idx="6"/>
          </p:nvPr>
        </p:nvSpPr>
        <p:spPr>
          <a:xfrm>
            <a:off x="3828350" y="1766950"/>
            <a:ext cx="584700" cy="585300"/>
          </a:xfrm>
          <a:prstGeom prst="rect">
            <a:avLst/>
          </a:prstGeom>
        </p:spPr>
        <p:txBody>
          <a:bodyPr spcFirstLastPara="1" wrap="square" lIns="0" tIns="0" rIns="0" bIns="0" anchor="ctr" anchorCtr="0">
            <a:noAutofit/>
          </a:bodyPr>
          <a:lstStyle/>
          <a:p>
            <a:r>
              <a:rPr lang="en" sz="2400" dirty="0"/>
              <a:t>1.2.2</a:t>
            </a:r>
            <a:endParaRPr lang="es-MX" sz="2400" dirty="0"/>
          </a:p>
        </p:txBody>
      </p:sp>
      <p:sp>
        <p:nvSpPr>
          <p:cNvPr id="1888" name="Google Shape;1888;p26"/>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MX" u="sng" dirty="0"/>
              <a:t>1.2.1.1</a:t>
            </a:r>
            <a:r>
              <a:rPr lang="es-MX" dirty="0"/>
              <a:t> CPU.</a:t>
            </a:r>
          </a:p>
          <a:p>
            <a:pPr marL="0" lvl="0" indent="0" algn="l" rtl="0">
              <a:spcBef>
                <a:spcPts val="0"/>
              </a:spcBef>
              <a:spcAft>
                <a:spcPts val="0"/>
              </a:spcAft>
              <a:buNone/>
            </a:pPr>
            <a:r>
              <a:rPr lang="es-MX" u="sng" dirty="0"/>
              <a:t>1.2.1.2</a:t>
            </a:r>
            <a:r>
              <a:rPr lang="es-MX" dirty="0"/>
              <a:t> ALU.</a:t>
            </a:r>
          </a:p>
          <a:p>
            <a:pPr marL="0" lvl="0" indent="0" algn="l" rtl="0">
              <a:spcBef>
                <a:spcPts val="0"/>
              </a:spcBef>
              <a:spcAft>
                <a:spcPts val="0"/>
              </a:spcAft>
              <a:buNone/>
            </a:pPr>
            <a:r>
              <a:rPr lang="es-MX" u="sng" dirty="0"/>
              <a:t>1.2.1.3</a:t>
            </a:r>
            <a:r>
              <a:rPr lang="es-MX" dirty="0"/>
              <a:t> Registros.</a:t>
            </a:r>
          </a:p>
          <a:p>
            <a:pPr marL="0" lvl="0" indent="0" algn="l" rtl="0">
              <a:spcBef>
                <a:spcPts val="0"/>
              </a:spcBef>
              <a:spcAft>
                <a:spcPts val="0"/>
              </a:spcAft>
              <a:buNone/>
            </a:pPr>
            <a:r>
              <a:rPr lang="es-MX" u="sng" dirty="0"/>
              <a:t>1.2.1.4</a:t>
            </a:r>
            <a:r>
              <a:rPr lang="es-MX" dirty="0"/>
              <a:t> Buses.</a:t>
            </a:r>
            <a:endParaRPr dirty="0"/>
          </a:p>
        </p:txBody>
      </p:sp>
      <p:sp>
        <p:nvSpPr>
          <p:cNvPr id="1889" name="Google Shape;1889;p26"/>
          <p:cNvSpPr txBox="1">
            <a:spLocks noGrp="1"/>
          </p:cNvSpPr>
          <p:nvPr>
            <p:ph type="title" idx="2"/>
          </p:nvPr>
        </p:nvSpPr>
        <p:spPr>
          <a:xfrm>
            <a:off x="719999" y="2868050"/>
            <a:ext cx="1502205"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ARQUITECTURAS</a:t>
            </a:r>
            <a:endParaRPr dirty="0"/>
          </a:p>
        </p:txBody>
      </p:sp>
      <p:sp>
        <p:nvSpPr>
          <p:cNvPr id="1890" name="Google Shape;1890;p26"/>
          <p:cNvSpPr txBox="1">
            <a:spLocks noGrp="1"/>
          </p:cNvSpPr>
          <p:nvPr>
            <p:ph type="title" idx="3"/>
          </p:nvPr>
        </p:nvSpPr>
        <p:spPr>
          <a:xfrm>
            <a:off x="87835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1.2.1</a:t>
            </a:r>
            <a:endParaRPr sz="2400" dirty="0"/>
          </a:p>
        </p:txBody>
      </p:sp>
      <p:sp>
        <p:nvSpPr>
          <p:cNvPr id="1891" name="Google Shape;1891;p26"/>
          <p:cNvSpPr txBox="1">
            <a:spLocks noGrp="1"/>
          </p:cNvSpPr>
          <p:nvPr>
            <p:ph type="subTitle" idx="4"/>
          </p:nvPr>
        </p:nvSpPr>
        <p:spPr>
          <a:xfrm>
            <a:off x="3666713" y="3728575"/>
            <a:ext cx="237258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MX" u="sng" dirty="0"/>
              <a:t>1.2.2.1</a:t>
            </a:r>
            <a:r>
              <a:rPr lang="es-MX" dirty="0"/>
              <a:t> Conceptos básicos del manejo de la memoria.</a:t>
            </a:r>
          </a:p>
          <a:p>
            <a:pPr marL="0" lvl="0" indent="0" algn="l" rtl="0">
              <a:spcBef>
                <a:spcPts val="0"/>
              </a:spcBef>
              <a:spcAft>
                <a:spcPts val="0"/>
              </a:spcAft>
              <a:buNone/>
            </a:pPr>
            <a:r>
              <a:rPr lang="es-MX" u="sng" dirty="0"/>
              <a:t>1.2.2.2</a:t>
            </a:r>
            <a:r>
              <a:rPr lang="es-MX" dirty="0"/>
              <a:t> Memoria principal.</a:t>
            </a:r>
          </a:p>
          <a:p>
            <a:pPr marL="0" lvl="0" indent="0" algn="l" rtl="0">
              <a:spcBef>
                <a:spcPts val="0"/>
              </a:spcBef>
              <a:spcAft>
                <a:spcPts val="0"/>
              </a:spcAft>
              <a:buNone/>
            </a:pPr>
            <a:r>
              <a:rPr lang="es-MX" u="sng" dirty="0"/>
              <a:t>1.2.2.3</a:t>
            </a:r>
            <a:r>
              <a:rPr lang="es-MX" dirty="0"/>
              <a:t> Memoria caché.</a:t>
            </a:r>
            <a:endParaRPr dirty="0"/>
          </a:p>
        </p:txBody>
      </p:sp>
      <p:sp>
        <p:nvSpPr>
          <p:cNvPr id="1892" name="Google Shape;1892;p26"/>
          <p:cNvSpPr txBox="1">
            <a:spLocks noGrp="1"/>
          </p:cNvSpPr>
          <p:nvPr>
            <p:ph type="subTitle" idx="7"/>
          </p:nvPr>
        </p:nvSpPr>
        <p:spPr>
          <a:xfrm>
            <a:off x="6672286" y="3728575"/>
            <a:ext cx="237258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lang="es-MX" dirty="0"/>
          </a:p>
          <a:p>
            <a:pPr marL="0" lvl="0" indent="0" algn="l" rtl="0">
              <a:spcBef>
                <a:spcPts val="0"/>
              </a:spcBef>
              <a:spcAft>
                <a:spcPts val="0"/>
              </a:spcAft>
              <a:buNone/>
            </a:pPr>
            <a:endParaRPr lang="es-MX" dirty="0"/>
          </a:p>
          <a:p>
            <a:pPr marL="0" lvl="0" indent="0" algn="l" rtl="0">
              <a:spcBef>
                <a:spcPts val="0"/>
              </a:spcBef>
              <a:spcAft>
                <a:spcPts val="0"/>
              </a:spcAft>
              <a:buNone/>
            </a:pPr>
            <a:r>
              <a:rPr lang="es-MX" u="sng" dirty="0"/>
              <a:t>1.2.3.1</a:t>
            </a:r>
            <a:r>
              <a:rPr lang="es-MX" dirty="0"/>
              <a:t> Módulos de E/S.</a:t>
            </a:r>
          </a:p>
          <a:p>
            <a:pPr marL="0" lvl="0" indent="0" algn="l" rtl="0">
              <a:spcBef>
                <a:spcPts val="0"/>
              </a:spcBef>
              <a:spcAft>
                <a:spcPts val="0"/>
              </a:spcAft>
              <a:buNone/>
            </a:pPr>
            <a:r>
              <a:rPr lang="es-MX" u="sng" dirty="0"/>
              <a:t>1.2.3.2</a:t>
            </a:r>
            <a:r>
              <a:rPr lang="es-MX" dirty="0"/>
              <a:t> E/S programada.</a:t>
            </a:r>
          </a:p>
          <a:p>
            <a:pPr marL="0" lvl="0" indent="0" algn="l" rtl="0">
              <a:spcBef>
                <a:spcPts val="0"/>
              </a:spcBef>
              <a:spcAft>
                <a:spcPts val="0"/>
              </a:spcAft>
              <a:buNone/>
            </a:pPr>
            <a:r>
              <a:rPr lang="es-MX" u="sng" dirty="0"/>
              <a:t>1.2.3.3</a:t>
            </a:r>
            <a:r>
              <a:rPr lang="es-MX" dirty="0"/>
              <a:t> E/S mediante </a:t>
            </a:r>
          </a:p>
          <a:p>
            <a:pPr marL="0" lvl="0" indent="0" algn="l" rtl="0">
              <a:spcBef>
                <a:spcPts val="0"/>
              </a:spcBef>
              <a:spcAft>
                <a:spcPts val="0"/>
              </a:spcAft>
              <a:buNone/>
            </a:pPr>
            <a:r>
              <a:rPr lang="es-MX" dirty="0"/>
              <a:t>interrupciones.</a:t>
            </a:r>
          </a:p>
          <a:p>
            <a:pPr marL="0" lvl="0" indent="0" algn="l" rtl="0">
              <a:spcBef>
                <a:spcPts val="0"/>
              </a:spcBef>
              <a:spcAft>
                <a:spcPts val="0"/>
              </a:spcAft>
              <a:buNone/>
            </a:pPr>
            <a:r>
              <a:rPr lang="es-MX" u="sng" dirty="0"/>
              <a:t>1.2.3.4</a:t>
            </a:r>
            <a:r>
              <a:rPr lang="es-MX" dirty="0"/>
              <a:t> AD a memoria.</a:t>
            </a:r>
          </a:p>
          <a:p>
            <a:pPr marL="0" lvl="0" indent="0" algn="l" rtl="0">
              <a:spcBef>
                <a:spcPts val="0"/>
              </a:spcBef>
              <a:spcAft>
                <a:spcPts val="0"/>
              </a:spcAft>
              <a:buNone/>
            </a:pPr>
            <a:r>
              <a:rPr lang="es-MX" u="sng" dirty="0"/>
              <a:t>1.2.3.5</a:t>
            </a:r>
            <a:r>
              <a:rPr lang="es-MX" dirty="0"/>
              <a:t> Canales y procesadores de E/S. </a:t>
            </a:r>
          </a:p>
        </p:txBody>
      </p:sp>
    </p:spTree>
    <p:extLst>
      <p:ext uri="{BB962C8B-B14F-4D97-AF65-F5344CB8AC3E}">
        <p14:creationId xmlns:p14="http://schemas.microsoft.com/office/powerpoint/2010/main" val="1954936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71" name="Rectángulo 70">
            <a:extLst>
              <a:ext uri="{FF2B5EF4-FFF2-40B4-BE49-F238E27FC236}">
                <a16:creationId xmlns:a16="http://schemas.microsoft.com/office/drawing/2014/main" id="{76904BC1-A0D0-4F60-A7B7-7BA9D50A321E}"/>
              </a:ext>
            </a:extLst>
          </p:cNvPr>
          <p:cNvSpPr/>
          <p:nvPr/>
        </p:nvSpPr>
        <p:spPr>
          <a:xfrm>
            <a:off x="6326372" y="1616159"/>
            <a:ext cx="1475254" cy="1897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97" name="Google Shape;1897;p2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TABLA DE CONTENIDOS</a:t>
            </a:r>
            <a:endParaRPr dirty="0"/>
          </a:p>
        </p:txBody>
      </p:sp>
      <p:sp>
        <p:nvSpPr>
          <p:cNvPr id="1898" name="Google Shape;1898;p27"/>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MX" u="sng" dirty="0"/>
              <a:t>1.2.4.1</a:t>
            </a:r>
            <a:r>
              <a:rPr lang="es-MX" dirty="0"/>
              <a:t> Tipos </a:t>
            </a:r>
            <a:r>
              <a:rPr lang="es-MX" u="sng" dirty="0"/>
              <a:t>1.2.4.2</a:t>
            </a:r>
            <a:r>
              <a:rPr lang="es-MX" dirty="0"/>
              <a:t> Estructura</a:t>
            </a:r>
          </a:p>
          <a:p>
            <a:pPr marL="0" lvl="0" indent="0" algn="l" rtl="0">
              <a:spcBef>
                <a:spcPts val="0"/>
              </a:spcBef>
              <a:spcAft>
                <a:spcPts val="0"/>
              </a:spcAft>
              <a:buNone/>
            </a:pPr>
            <a:r>
              <a:rPr lang="es-MX" u="sng" dirty="0"/>
              <a:t>1.2.4.3</a:t>
            </a:r>
            <a:r>
              <a:rPr lang="es-MX" dirty="0"/>
              <a:t> Jerarquías </a:t>
            </a:r>
          </a:p>
        </p:txBody>
      </p:sp>
      <p:sp>
        <p:nvSpPr>
          <p:cNvPr id="1899" name="Google Shape;1899;p27"/>
          <p:cNvSpPr txBox="1">
            <a:spLocks noGrp="1"/>
          </p:cNvSpPr>
          <p:nvPr>
            <p:ph type="title" idx="2"/>
          </p:nvPr>
        </p:nvSpPr>
        <p:spPr>
          <a:xfrm>
            <a:off x="720000" y="2868050"/>
            <a:ext cx="9114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BUSES</a:t>
            </a:r>
            <a:endParaRPr dirty="0"/>
          </a:p>
        </p:txBody>
      </p:sp>
      <p:sp>
        <p:nvSpPr>
          <p:cNvPr id="1901" name="Google Shape;1901;p27"/>
          <p:cNvSpPr txBox="1">
            <a:spLocks noGrp="1"/>
          </p:cNvSpPr>
          <p:nvPr>
            <p:ph type="title" idx="5"/>
          </p:nvPr>
        </p:nvSpPr>
        <p:spPr>
          <a:xfrm>
            <a:off x="3666723" y="2868050"/>
            <a:ext cx="1615139" cy="645300"/>
          </a:xfrm>
          <a:prstGeom prst="rect">
            <a:avLst/>
          </a:prstGeom>
        </p:spPr>
        <p:txBody>
          <a:bodyPr spcFirstLastPara="1" wrap="square" lIns="0" tIns="0" rIns="0" bIns="0" anchor="ctr" anchorCtr="0">
            <a:noAutofit/>
          </a:bodyPr>
          <a:lstStyle/>
          <a:p>
            <a:r>
              <a:rPr lang="es-MX" dirty="0"/>
              <a:t>Interrupciones</a:t>
            </a:r>
            <a:endParaRPr dirty="0"/>
          </a:p>
        </p:txBody>
      </p:sp>
      <p:sp>
        <p:nvSpPr>
          <p:cNvPr id="75" name="Google Shape;1890;p26">
            <a:extLst>
              <a:ext uri="{FF2B5EF4-FFF2-40B4-BE49-F238E27FC236}">
                <a16:creationId xmlns:a16="http://schemas.microsoft.com/office/drawing/2014/main" id="{26D59146-BA5F-4228-A086-1322DB9966BA}"/>
              </a:ext>
            </a:extLst>
          </p:cNvPr>
          <p:cNvSpPr txBox="1">
            <a:spLocks/>
          </p:cNvSpPr>
          <p:nvPr/>
        </p:nvSpPr>
        <p:spPr>
          <a:xfrm>
            <a:off x="878350" y="1766950"/>
            <a:ext cx="584700" cy="585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Bebas Neue"/>
              <a:buNone/>
              <a:defRPr sz="36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en" sz="2400" dirty="0"/>
              <a:t>1.2.4</a:t>
            </a:r>
          </a:p>
        </p:txBody>
      </p:sp>
      <p:sp>
        <p:nvSpPr>
          <p:cNvPr id="79" name="Google Shape;1887;p26">
            <a:extLst>
              <a:ext uri="{FF2B5EF4-FFF2-40B4-BE49-F238E27FC236}">
                <a16:creationId xmlns:a16="http://schemas.microsoft.com/office/drawing/2014/main" id="{4891035B-0580-48C9-8318-23C101B49A3E}"/>
              </a:ext>
            </a:extLst>
          </p:cNvPr>
          <p:cNvSpPr txBox="1">
            <a:spLocks/>
          </p:cNvSpPr>
          <p:nvPr/>
        </p:nvSpPr>
        <p:spPr>
          <a:xfrm>
            <a:off x="3828350" y="1766950"/>
            <a:ext cx="584700" cy="585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Bebas Neue"/>
              <a:buNone/>
              <a:defRPr sz="36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en" dirty="0"/>
              <a:t>5</a:t>
            </a:r>
          </a:p>
        </p:txBody>
      </p:sp>
      <p:sp>
        <p:nvSpPr>
          <p:cNvPr id="1856" name="Rectángulo 1855">
            <a:extLst>
              <a:ext uri="{FF2B5EF4-FFF2-40B4-BE49-F238E27FC236}">
                <a16:creationId xmlns:a16="http://schemas.microsoft.com/office/drawing/2014/main" id="{C6E97D34-FED1-4BAF-9A48-0827A75983A6}"/>
              </a:ext>
            </a:extLst>
          </p:cNvPr>
          <p:cNvSpPr/>
          <p:nvPr/>
        </p:nvSpPr>
        <p:spPr>
          <a:xfrm>
            <a:off x="4573764" y="1986606"/>
            <a:ext cx="1759982" cy="122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047701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1.2 </a:t>
            </a:r>
            <a:r>
              <a:rPr lang="pt-BR" dirty="0"/>
              <a:t>ANÁLISIS DE LOS COMPONENTES</a:t>
            </a:r>
            <a:br>
              <a:rPr lang="pt-BR" dirty="0"/>
            </a:br>
            <a:br>
              <a:rPr lang="pt-BR" dirty="0"/>
            </a:br>
            <a:endParaRPr dirty="0"/>
          </a:p>
        </p:txBody>
      </p:sp>
      <p:sp>
        <p:nvSpPr>
          <p:cNvPr id="2973" name="Google Shape;2973;p52"/>
          <p:cNvSpPr txBox="1">
            <a:spLocks noGrp="1"/>
          </p:cNvSpPr>
          <p:nvPr>
            <p:ph type="body" idx="1"/>
          </p:nvPr>
        </p:nvSpPr>
        <p:spPr>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s-MX" sz="1600" dirty="0">
                <a:uFill>
                  <a:noFill/>
                </a:uFill>
              </a:rPr>
              <a:t>En la actualidad han aparecido Arquitecturas híbridas entre la </a:t>
            </a:r>
            <a:r>
              <a:rPr lang="es-MX" sz="1600" dirty="0" err="1">
                <a:uFill>
                  <a:noFill/>
                </a:uFill>
              </a:rPr>
              <a:t>Von</a:t>
            </a:r>
            <a:r>
              <a:rPr lang="es-MX" sz="1600" dirty="0">
                <a:uFill>
                  <a:noFill/>
                </a:uFill>
              </a:rPr>
              <a:t> Newman y la Harvard, buscando conservar la flexibilidad, pero mejorando el rendimiento.</a:t>
            </a: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r>
              <a:rPr lang="es-MX" sz="1600" dirty="0"/>
              <a:t>Los programas cada vez más grandes y complejos implican microprocesadores más rápidos y eficientes.</a:t>
            </a:r>
          </a:p>
          <a:p>
            <a:pPr marL="0" lvl="0" indent="0" algn="just" rtl="0">
              <a:lnSpc>
                <a:spcPct val="100000"/>
              </a:lnSpc>
              <a:spcBef>
                <a:spcPts val="0"/>
              </a:spcBef>
              <a:spcAft>
                <a:spcPts val="0"/>
              </a:spcAft>
              <a:buNone/>
            </a:pPr>
            <a:endParaRPr lang="es-MX" sz="1600" dirty="0"/>
          </a:p>
          <a:p>
            <a:pPr marL="0" lvl="0" indent="0" algn="just" rtl="0">
              <a:lnSpc>
                <a:spcPct val="100000"/>
              </a:lnSpc>
              <a:spcBef>
                <a:spcPts val="0"/>
              </a:spcBef>
              <a:spcAft>
                <a:spcPts val="0"/>
              </a:spcAft>
              <a:buNone/>
            </a:pPr>
            <a:r>
              <a:rPr lang="es-MX" sz="1600" dirty="0"/>
              <a:t>Para el diseño de un microprocesador debemos visualizar cuál será su juego de instrucciones, el cual decide el diseño físico del conjunto:</a:t>
            </a:r>
          </a:p>
          <a:p>
            <a:pPr marL="0" lvl="0" indent="0" algn="just" rtl="0">
              <a:lnSpc>
                <a:spcPct val="100000"/>
              </a:lnSpc>
              <a:spcBef>
                <a:spcPts val="0"/>
              </a:spcBef>
              <a:spcAft>
                <a:spcPts val="0"/>
              </a:spcAft>
              <a:buNone/>
            </a:pPr>
            <a:endParaRPr lang="es-MX" sz="1600" dirty="0"/>
          </a:p>
        </p:txBody>
      </p:sp>
      <p:sp>
        <p:nvSpPr>
          <p:cNvPr id="2" name="Rectángulo: esquinas redondeadas 1">
            <a:extLst>
              <a:ext uri="{FF2B5EF4-FFF2-40B4-BE49-F238E27FC236}">
                <a16:creationId xmlns:a16="http://schemas.microsoft.com/office/drawing/2014/main" id="{B933730A-85F6-4623-8956-1D7DE148ABC2}"/>
              </a:ext>
            </a:extLst>
          </p:cNvPr>
          <p:cNvSpPr/>
          <p:nvPr/>
        </p:nvSpPr>
        <p:spPr>
          <a:xfrm>
            <a:off x="964362" y="3471170"/>
            <a:ext cx="3389273" cy="859809"/>
          </a:xfrm>
          <a:prstGeom prst="round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s-MX" sz="2400" dirty="0">
                <a:latin typeface="Bebas Neue" panose="020B0604020202020204" charset="0"/>
              </a:rPr>
              <a:t>CISC</a:t>
            </a:r>
          </a:p>
          <a:p>
            <a:pPr algn="ctr"/>
            <a:r>
              <a:rPr lang="es-MX" sz="1600" b="1" u="sng" dirty="0">
                <a:solidFill>
                  <a:schemeClr val="tx1"/>
                </a:solidFill>
                <a:latin typeface="Roboto" panose="020B0604020202020204" charset="0"/>
                <a:ea typeface="Roboto" panose="020B0604020202020204" charset="0"/>
              </a:rPr>
              <a:t>Computadoras de Conjunto Complejo de Instrucciones</a:t>
            </a:r>
          </a:p>
        </p:txBody>
      </p:sp>
      <p:sp>
        <p:nvSpPr>
          <p:cNvPr id="9" name="Rectángulo: esquinas redondeadas 8">
            <a:extLst>
              <a:ext uri="{FF2B5EF4-FFF2-40B4-BE49-F238E27FC236}">
                <a16:creationId xmlns:a16="http://schemas.microsoft.com/office/drawing/2014/main" id="{4BD8F817-972F-49B5-87C8-612210359888}"/>
              </a:ext>
            </a:extLst>
          </p:cNvPr>
          <p:cNvSpPr/>
          <p:nvPr/>
        </p:nvSpPr>
        <p:spPr>
          <a:xfrm>
            <a:off x="4785494" y="3471169"/>
            <a:ext cx="3389273" cy="859809"/>
          </a:xfrm>
          <a:prstGeom prst="round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s-MX" sz="2400" dirty="0">
                <a:latin typeface="Bebas Neue" panose="020B0604020202020204" charset="0"/>
              </a:rPr>
              <a:t>RISC</a:t>
            </a:r>
          </a:p>
          <a:p>
            <a:pPr algn="ctr"/>
            <a:r>
              <a:rPr lang="es-MX" sz="1600" b="1" u="sng" dirty="0">
                <a:solidFill>
                  <a:schemeClr val="tx1"/>
                </a:solidFill>
                <a:latin typeface="Roboto" panose="020B0604020202020204" charset="0"/>
                <a:ea typeface="Roboto" panose="020B0604020202020204" charset="0"/>
              </a:rPr>
              <a:t>Computadora con Conjunto Reducido de Instrucciones</a:t>
            </a:r>
          </a:p>
        </p:txBody>
      </p:sp>
    </p:spTree>
    <p:extLst>
      <p:ext uri="{BB962C8B-B14F-4D97-AF65-F5344CB8AC3E}">
        <p14:creationId xmlns:p14="http://schemas.microsoft.com/office/powerpoint/2010/main" val="3339760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05D3D76E-B9A9-4207-B117-D8922CBE0A03}"/>
              </a:ext>
            </a:extLst>
          </p:cNvPr>
          <p:cNvGraphicFramePr>
            <a:graphicFrameLocks noGrp="1"/>
          </p:cNvGraphicFramePr>
          <p:nvPr>
            <p:extLst>
              <p:ext uri="{D42A27DB-BD31-4B8C-83A1-F6EECF244321}">
                <p14:modId xmlns:p14="http://schemas.microsoft.com/office/powerpoint/2010/main" val="2835946783"/>
              </p:ext>
            </p:extLst>
          </p:nvPr>
        </p:nvGraphicFramePr>
        <p:xfrm>
          <a:off x="720000" y="1242425"/>
          <a:ext cx="7704000" cy="3187963"/>
        </p:xfrm>
        <a:graphic>
          <a:graphicData uri="http://schemas.openxmlformats.org/drawingml/2006/table">
            <a:tbl>
              <a:tblPr firstRow="1" bandRow="1">
                <a:tableStyleId>{8FDCFB4B-934F-417F-AB4A-B78221DF74C3}</a:tableStyleId>
              </a:tblPr>
              <a:tblGrid>
                <a:gridCol w="2141108">
                  <a:extLst>
                    <a:ext uri="{9D8B030D-6E8A-4147-A177-3AD203B41FA5}">
                      <a16:colId xmlns:a16="http://schemas.microsoft.com/office/drawing/2014/main" val="2098848513"/>
                    </a:ext>
                  </a:extLst>
                </a:gridCol>
                <a:gridCol w="2781446">
                  <a:extLst>
                    <a:ext uri="{9D8B030D-6E8A-4147-A177-3AD203B41FA5}">
                      <a16:colId xmlns:a16="http://schemas.microsoft.com/office/drawing/2014/main" val="2743580650"/>
                    </a:ext>
                  </a:extLst>
                </a:gridCol>
                <a:gridCol w="2781446">
                  <a:extLst>
                    <a:ext uri="{9D8B030D-6E8A-4147-A177-3AD203B41FA5}">
                      <a16:colId xmlns:a16="http://schemas.microsoft.com/office/drawing/2014/main" val="2897808215"/>
                    </a:ext>
                  </a:extLst>
                </a:gridCol>
              </a:tblGrid>
              <a:tr h="475243">
                <a:tc>
                  <a:txBody>
                    <a:bodyPr/>
                    <a:lstStyle/>
                    <a:p>
                      <a:endParaRPr lang="es-MX" sz="1600" dirty="0">
                        <a:solidFill>
                          <a:schemeClr val="bg1"/>
                        </a:solidFill>
                        <a:latin typeface="Roboto" panose="020B0604020202020204" charset="0"/>
                        <a:ea typeface="Roboto" panose="020B060402020202020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2400" dirty="0">
                          <a:solidFill>
                            <a:schemeClr val="bg1"/>
                          </a:solidFill>
                          <a:latin typeface="Bebas Neue" panose="020B0604020202020204" charset="0"/>
                          <a:ea typeface="Roboto" panose="020B0604020202020204" charset="0"/>
                        </a:rPr>
                        <a:t>CISC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schemeClr>
                    </a:solidFill>
                  </a:tcPr>
                </a:tc>
                <a:tc>
                  <a:txBody>
                    <a:bodyPr/>
                    <a:lstStyle/>
                    <a:p>
                      <a:pPr algn="ctr"/>
                      <a:r>
                        <a:rPr lang="es-MX" sz="2400" dirty="0">
                          <a:solidFill>
                            <a:schemeClr val="bg1"/>
                          </a:solidFill>
                          <a:latin typeface="Bebas Neue" panose="020B0604020202020204" charset="0"/>
                          <a:ea typeface="Roboto" panose="020B0604020202020204" charset="0"/>
                        </a:rPr>
                        <a:t>RISC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schemeClr>
                    </a:solidFill>
                  </a:tcPr>
                </a:tc>
                <a:extLst>
                  <a:ext uri="{0D108BD9-81ED-4DB2-BD59-A6C34878D82A}">
                    <a16:rowId xmlns:a16="http://schemas.microsoft.com/office/drawing/2014/main" val="138180801"/>
                  </a:ext>
                </a:extLst>
              </a:tr>
              <a:tr h="475243">
                <a:tc>
                  <a:txBody>
                    <a:bodyPr/>
                    <a:lstStyle/>
                    <a:p>
                      <a:pPr algn="ctr"/>
                      <a:r>
                        <a:rPr lang="es-MX" sz="2400" dirty="0">
                          <a:solidFill>
                            <a:schemeClr val="bg1"/>
                          </a:solidFill>
                          <a:latin typeface="Bebas Neue" panose="020B0604020202020204" charset="0"/>
                          <a:ea typeface="Roboto" panose="020B0604020202020204" charset="0"/>
                        </a:rPr>
                        <a:t>significado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schemeClr>
                    </a:solidFill>
                  </a:tcPr>
                </a:tc>
                <a:tc>
                  <a:txBody>
                    <a:bodyPr/>
                    <a:lstStyle/>
                    <a:p>
                      <a:pPr algn="l"/>
                      <a:r>
                        <a:rPr lang="es-MX" sz="1600" dirty="0">
                          <a:solidFill>
                            <a:schemeClr val="tx1"/>
                          </a:solidFill>
                          <a:latin typeface="Roboto" panose="020B0604020202020204" charset="0"/>
                          <a:ea typeface="Roboto" panose="020B0604020202020204" charset="0"/>
                        </a:rPr>
                        <a:t>Computadoras de Conjunto Complejo de Instrucciones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algn="l"/>
                      <a:r>
                        <a:rPr lang="es-MX" sz="1600" dirty="0">
                          <a:solidFill>
                            <a:schemeClr val="tx1"/>
                          </a:solidFill>
                          <a:latin typeface="Roboto" panose="020B0604020202020204" charset="0"/>
                          <a:ea typeface="Roboto" panose="020B0604020202020204" charset="0"/>
                        </a:rPr>
                        <a:t>Computadora con Conjunto Reducido de Instrucciones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384196217"/>
                  </a:ext>
                </a:extLst>
              </a:tr>
              <a:tr h="475243">
                <a:tc>
                  <a:txBody>
                    <a:bodyPr/>
                    <a:lstStyle/>
                    <a:p>
                      <a:pPr algn="ctr"/>
                      <a:r>
                        <a:rPr lang="es-MX" sz="2400" dirty="0">
                          <a:solidFill>
                            <a:schemeClr val="bg1"/>
                          </a:solidFill>
                          <a:latin typeface="Bebas Neue" panose="020B0604020202020204" charset="0"/>
                          <a:ea typeface="Roboto" panose="020B0604020202020204" charset="0"/>
                        </a:rPr>
                        <a:t>APLICACIÓN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schemeClr>
                    </a:solidFill>
                  </a:tcPr>
                </a:tc>
                <a:tc>
                  <a:txBody>
                    <a:bodyPr/>
                    <a:lstStyle/>
                    <a:p>
                      <a:r>
                        <a:rPr lang="es-MX" sz="1600" dirty="0">
                          <a:solidFill>
                            <a:schemeClr val="tx1"/>
                          </a:solidFill>
                          <a:latin typeface="Roboto" panose="020B0604020202020204" charset="0"/>
                          <a:ea typeface="Roboto" panose="020B0604020202020204" charset="0"/>
                        </a:rPr>
                        <a:t>Aplicada en ordenadores </a:t>
                      </a:r>
                      <a:r>
                        <a:rPr lang="es-MX" sz="1600" dirty="0" err="1">
                          <a:solidFill>
                            <a:schemeClr val="tx1"/>
                          </a:solidFill>
                          <a:latin typeface="Roboto" panose="020B0604020202020204" charset="0"/>
                          <a:ea typeface="Roboto" panose="020B0604020202020204" charset="0"/>
                        </a:rPr>
                        <a:t>domesticos</a:t>
                      </a:r>
                      <a:endParaRPr lang="es-MX" sz="1600" dirty="0">
                        <a:solidFill>
                          <a:schemeClr val="tx1"/>
                        </a:solidFill>
                        <a:latin typeface="Roboto" panose="020B0604020202020204"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r>
                        <a:rPr lang="es-MX" sz="1600" dirty="0">
                          <a:solidFill>
                            <a:schemeClr val="tx1"/>
                          </a:solidFill>
                          <a:latin typeface="Roboto" panose="020B0604020202020204" charset="0"/>
                          <a:ea typeface="Roboto" panose="020B0604020202020204" charset="0"/>
                        </a:rPr>
                        <a:t>Utilizada para entornos de 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400542069"/>
                  </a:ext>
                </a:extLst>
              </a:tr>
              <a:tr h="475243">
                <a:tc>
                  <a:txBody>
                    <a:bodyPr/>
                    <a:lstStyle/>
                    <a:p>
                      <a:pPr algn="ctr"/>
                      <a:r>
                        <a:rPr lang="es-MX" sz="2400" dirty="0">
                          <a:solidFill>
                            <a:schemeClr val="bg1"/>
                          </a:solidFill>
                          <a:latin typeface="Bebas Neue" panose="020B0604020202020204" charset="0"/>
                          <a:ea typeface="Roboto" panose="020B0604020202020204" charset="0"/>
                        </a:rPr>
                        <a:t>Características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600" dirty="0">
                          <a:solidFill>
                            <a:schemeClr val="tx1"/>
                          </a:solidFill>
                          <a:latin typeface="Roboto" panose="020B0604020202020204" charset="0"/>
                          <a:ea typeface="Roboto" panose="020B0604020202020204" charset="0"/>
                        </a:rPr>
                        <a:t>Instrucciones muy amplias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r>
                        <a:rPr lang="es-MX" sz="1600" dirty="0">
                          <a:solidFill>
                            <a:schemeClr val="tx1"/>
                          </a:solidFill>
                          <a:latin typeface="Roboto" panose="020B0604020202020204" charset="0"/>
                          <a:ea typeface="Roboto" panose="020B0604020202020204" charset="0"/>
                        </a:rPr>
                        <a:t>Instrucciones de tamaño fijo.</a:t>
                      </a:r>
                    </a:p>
                    <a:p>
                      <a:r>
                        <a:rPr lang="es-MX" sz="1600" dirty="0">
                          <a:solidFill>
                            <a:schemeClr val="tx1"/>
                          </a:solidFill>
                          <a:latin typeface="Roboto" panose="020B0604020202020204" charset="0"/>
                          <a:ea typeface="Roboto" panose="020B0604020202020204" charset="0"/>
                        </a:rPr>
                        <a:t>Solo las instrucciones de carga y almacenamiento acceden a la memoria de datos.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905072845"/>
                  </a:ext>
                </a:extLst>
              </a:tr>
            </a:tbl>
          </a:graphicData>
        </a:graphic>
      </p:graphicFrame>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1.2.1 </a:t>
            </a:r>
            <a:r>
              <a:rPr lang="pt-BR" dirty="0"/>
              <a:t>ARQUITECTURAS</a:t>
            </a:r>
            <a:br>
              <a:rPr lang="pt-BR" dirty="0"/>
            </a:br>
            <a:br>
              <a:rPr lang="pt-BR" dirty="0"/>
            </a:br>
            <a:endParaRPr dirty="0"/>
          </a:p>
        </p:txBody>
      </p:sp>
    </p:spTree>
    <p:extLst>
      <p:ext uri="{BB962C8B-B14F-4D97-AF65-F5344CB8AC3E}">
        <p14:creationId xmlns:p14="http://schemas.microsoft.com/office/powerpoint/2010/main" val="271956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a:extLst>
              <a:ext uri="{FF2B5EF4-FFF2-40B4-BE49-F238E27FC236}">
                <a16:creationId xmlns:a16="http://schemas.microsoft.com/office/drawing/2014/main" id="{53343E7E-5F70-4E0B-9F34-663EDB308BD5}"/>
              </a:ext>
            </a:extLst>
          </p:cNvPr>
          <p:cNvGraphicFramePr>
            <a:graphicFrameLocks noGrp="1"/>
          </p:cNvGraphicFramePr>
          <p:nvPr>
            <p:extLst>
              <p:ext uri="{D42A27DB-BD31-4B8C-83A1-F6EECF244321}">
                <p14:modId xmlns:p14="http://schemas.microsoft.com/office/powerpoint/2010/main" val="1337713825"/>
              </p:ext>
            </p:extLst>
          </p:nvPr>
        </p:nvGraphicFramePr>
        <p:xfrm>
          <a:off x="719275" y="240030"/>
          <a:ext cx="7704000" cy="4663440"/>
        </p:xfrm>
        <a:graphic>
          <a:graphicData uri="http://schemas.openxmlformats.org/drawingml/2006/table">
            <a:tbl>
              <a:tblPr firstRow="1" bandRow="1">
                <a:tableStyleId>{8FDCFB4B-934F-417F-AB4A-B78221DF74C3}</a:tableStyleId>
              </a:tblPr>
              <a:tblGrid>
                <a:gridCol w="2141108">
                  <a:extLst>
                    <a:ext uri="{9D8B030D-6E8A-4147-A177-3AD203B41FA5}">
                      <a16:colId xmlns:a16="http://schemas.microsoft.com/office/drawing/2014/main" val="2779129851"/>
                    </a:ext>
                  </a:extLst>
                </a:gridCol>
                <a:gridCol w="2781446">
                  <a:extLst>
                    <a:ext uri="{9D8B030D-6E8A-4147-A177-3AD203B41FA5}">
                      <a16:colId xmlns:a16="http://schemas.microsoft.com/office/drawing/2014/main" val="2306623187"/>
                    </a:ext>
                  </a:extLst>
                </a:gridCol>
                <a:gridCol w="2781446">
                  <a:extLst>
                    <a:ext uri="{9D8B030D-6E8A-4147-A177-3AD203B41FA5}">
                      <a16:colId xmlns:a16="http://schemas.microsoft.com/office/drawing/2014/main" val="1823491704"/>
                    </a:ext>
                  </a:extLst>
                </a:gridCol>
              </a:tblGrid>
              <a:tr h="475243">
                <a:tc>
                  <a:txBody>
                    <a:bodyPr/>
                    <a:lstStyle/>
                    <a:p>
                      <a:pPr algn="ctr"/>
                      <a:r>
                        <a:rPr lang="es-MX" sz="2400" dirty="0">
                          <a:solidFill>
                            <a:schemeClr val="bg1"/>
                          </a:solidFill>
                          <a:latin typeface="Bebas Neue" panose="020B0604020202020204" charset="0"/>
                          <a:ea typeface="Roboto" panose="020B0604020202020204" charset="0"/>
                        </a:rPr>
                        <a:t>objetivos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600" dirty="0">
                          <a:solidFill>
                            <a:schemeClr val="tx1"/>
                          </a:solidFill>
                          <a:latin typeface="Roboto" panose="020B0604020202020204" charset="0"/>
                          <a:ea typeface="Roboto" panose="020B0604020202020204" charset="0"/>
                        </a:rPr>
                        <a:t>Permitir operaciones complejas entre operadores situados en la memoria o en los registros internos.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600" dirty="0">
                          <a:solidFill>
                            <a:schemeClr val="tx1"/>
                          </a:solidFill>
                          <a:latin typeface="Roboto" panose="020B0604020202020204" charset="0"/>
                          <a:ea typeface="Roboto" panose="020B0604020202020204" charset="0"/>
                        </a:rPr>
                        <a:t>Posibilitar la segmentación y el paralelismo en la ejecución de instrucciones y reducir los accesos a memoria.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944527791"/>
                  </a:ext>
                </a:extLst>
              </a:tr>
              <a:tr h="475243">
                <a:tc>
                  <a:txBody>
                    <a:bodyPr/>
                    <a:lstStyle/>
                    <a:p>
                      <a:pPr algn="ctr"/>
                      <a:r>
                        <a:rPr lang="es-MX" sz="2400" dirty="0">
                          <a:solidFill>
                            <a:schemeClr val="bg1"/>
                          </a:solidFill>
                          <a:latin typeface="Bebas Neue" panose="020B0604020202020204" charset="0"/>
                          <a:ea typeface="Roboto" panose="020B0604020202020204" charset="0"/>
                        </a:rPr>
                        <a:t>ventajas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schemeClr>
                    </a:solidFill>
                  </a:tcPr>
                </a:tc>
                <a:tc>
                  <a:txBody>
                    <a:bodyPr/>
                    <a:lstStyle/>
                    <a:p>
                      <a:r>
                        <a:rPr lang="es-MX" sz="1600" dirty="0">
                          <a:solidFill>
                            <a:schemeClr val="tx1"/>
                          </a:solidFill>
                          <a:latin typeface="Roboto" panose="020B0604020202020204" charset="0"/>
                          <a:ea typeface="Roboto" panose="020B0604020202020204" charset="0"/>
                        </a:rPr>
                        <a:t>Reduce la dificultad de crear compiladores.</a:t>
                      </a:r>
                    </a:p>
                    <a:p>
                      <a:r>
                        <a:rPr lang="es-MX" sz="1600" dirty="0">
                          <a:solidFill>
                            <a:schemeClr val="tx1"/>
                          </a:solidFill>
                          <a:latin typeface="Roboto" panose="020B0604020202020204" charset="0"/>
                          <a:ea typeface="Roboto" panose="020B0604020202020204" charset="0"/>
                        </a:rPr>
                        <a:t>Permite reducir el costo total del sistema.</a:t>
                      </a:r>
                    </a:p>
                    <a:p>
                      <a:r>
                        <a:rPr lang="es-MX" sz="1600" dirty="0">
                          <a:solidFill>
                            <a:schemeClr val="tx1"/>
                          </a:solidFill>
                          <a:latin typeface="Roboto" panose="020B0604020202020204" charset="0"/>
                          <a:ea typeface="Roboto" panose="020B0604020202020204" charset="0"/>
                        </a:rPr>
                        <a:t>Mejora la compactación de código.</a:t>
                      </a:r>
                    </a:p>
                    <a:p>
                      <a:r>
                        <a:rPr lang="es-MX" sz="1600" dirty="0">
                          <a:solidFill>
                            <a:schemeClr val="tx1"/>
                          </a:solidFill>
                          <a:latin typeface="Roboto" panose="020B0604020202020204" charset="0"/>
                          <a:ea typeface="Roboto" panose="020B0604020202020204" charset="0"/>
                        </a:rPr>
                        <a:t>Facilita la depuración de errores.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r>
                        <a:rPr lang="es-MX" sz="1600" dirty="0">
                          <a:solidFill>
                            <a:schemeClr val="tx1"/>
                          </a:solidFill>
                          <a:latin typeface="Roboto" panose="020B0604020202020204" charset="0"/>
                          <a:ea typeface="Roboto" panose="020B0604020202020204" charset="0"/>
                        </a:rPr>
                        <a:t>La CPU trabaja mas rápido al utilizar menos ciclos de reloj.</a:t>
                      </a:r>
                    </a:p>
                    <a:p>
                      <a:r>
                        <a:rPr lang="es-MX" sz="1600" dirty="0">
                          <a:solidFill>
                            <a:schemeClr val="tx1"/>
                          </a:solidFill>
                          <a:latin typeface="Roboto" panose="020B0604020202020204" charset="0"/>
                          <a:ea typeface="Roboto" panose="020B0604020202020204" charset="0"/>
                        </a:rPr>
                        <a:t>Reduciendo  la ejecución de las operaciones.</a:t>
                      </a:r>
                    </a:p>
                    <a:p>
                      <a:r>
                        <a:rPr lang="es-MX" sz="1600" dirty="0">
                          <a:solidFill>
                            <a:schemeClr val="tx1"/>
                          </a:solidFill>
                          <a:latin typeface="Roboto" panose="020B0604020202020204" charset="0"/>
                          <a:ea typeface="Roboto" panose="020B0604020202020204" charset="0"/>
                        </a:rPr>
                        <a:t>Cada instrucción puede ser ejecutada en un solo ciclo del CPU.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094203517"/>
                  </a:ext>
                </a:extLst>
              </a:tr>
              <a:tr h="475243">
                <a:tc>
                  <a:txBody>
                    <a:bodyPr/>
                    <a:lstStyle/>
                    <a:p>
                      <a:pPr algn="ctr"/>
                      <a:r>
                        <a:rPr lang="es-MX" sz="2400" dirty="0">
                          <a:solidFill>
                            <a:schemeClr val="bg1"/>
                          </a:solidFill>
                          <a:latin typeface="Bebas Neue" panose="020B0604020202020204" charset="0"/>
                          <a:ea typeface="Roboto" panose="020B0604020202020204" charset="0"/>
                        </a:rPr>
                        <a:t>Monoprocesadores basados 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schemeClr>
                    </a:solidFill>
                  </a:tcPr>
                </a:tc>
                <a:tc>
                  <a:txBody>
                    <a:bodyPr/>
                    <a:lstStyle/>
                    <a:p>
                      <a:r>
                        <a:rPr lang="es-MX" sz="1600" dirty="0">
                          <a:solidFill>
                            <a:schemeClr val="tx1"/>
                          </a:solidFill>
                          <a:latin typeface="Roboto" panose="020B0604020202020204" charset="0"/>
                          <a:ea typeface="Roboto" panose="020B0604020202020204" charset="0"/>
                        </a:rPr>
                        <a:t>Intel: 8086, 8088, 80286, 80386, 80486.</a:t>
                      </a:r>
                    </a:p>
                    <a:p>
                      <a:r>
                        <a:rPr lang="es-MX" sz="1600" dirty="0">
                          <a:solidFill>
                            <a:schemeClr val="tx1"/>
                          </a:solidFill>
                          <a:latin typeface="Roboto" panose="020B0604020202020204" charset="0"/>
                          <a:ea typeface="Roboto" panose="020B0604020202020204" charset="0"/>
                        </a:rPr>
                        <a:t>Motorola: 68000, 68010, 68020, 68030, 6840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r>
                        <a:rPr lang="es-MX" sz="1600" dirty="0">
                          <a:solidFill>
                            <a:schemeClr val="tx1"/>
                          </a:solidFill>
                          <a:latin typeface="Roboto" panose="020B0604020202020204" charset="0"/>
                          <a:ea typeface="Roboto" panose="020B0604020202020204" charset="0"/>
                        </a:rPr>
                        <a:t>MIPS Technologies</a:t>
                      </a:r>
                    </a:p>
                    <a:p>
                      <a:r>
                        <a:rPr lang="es-MX" sz="1600" dirty="0">
                          <a:solidFill>
                            <a:schemeClr val="tx1"/>
                          </a:solidFill>
                          <a:latin typeface="Roboto" panose="020B0604020202020204" charset="0"/>
                          <a:ea typeface="Roboto" panose="020B0604020202020204" charset="0"/>
                        </a:rPr>
                        <a:t>IBM POWER</a:t>
                      </a:r>
                    </a:p>
                    <a:p>
                      <a:r>
                        <a:rPr lang="es-MX" sz="1600" dirty="0" err="1">
                          <a:solidFill>
                            <a:schemeClr val="tx1"/>
                          </a:solidFill>
                          <a:latin typeface="Roboto" panose="020B0604020202020204" charset="0"/>
                          <a:ea typeface="Roboto" panose="020B0604020202020204" charset="0"/>
                        </a:rPr>
                        <a:t>Power</a:t>
                      </a:r>
                      <a:r>
                        <a:rPr lang="es-MX" sz="1600" dirty="0">
                          <a:solidFill>
                            <a:schemeClr val="tx1"/>
                          </a:solidFill>
                          <a:latin typeface="Roboto" panose="020B0604020202020204" charset="0"/>
                          <a:ea typeface="Roboto" panose="020B0604020202020204" charset="0"/>
                        </a:rPr>
                        <a:t> PC de Motorola e IBM</a:t>
                      </a:r>
                    </a:p>
                    <a:p>
                      <a:r>
                        <a:rPr lang="es-MX" sz="1600" dirty="0">
                          <a:solidFill>
                            <a:schemeClr val="tx1"/>
                          </a:solidFill>
                          <a:latin typeface="Roboto" panose="020B0604020202020204" charset="0"/>
                          <a:ea typeface="Roboto" panose="020B0604020202020204" charset="0"/>
                        </a:rPr>
                        <a:t>SPARC y </a:t>
                      </a:r>
                      <a:r>
                        <a:rPr lang="es-MX" sz="1600" dirty="0" err="1">
                          <a:solidFill>
                            <a:schemeClr val="tx1"/>
                          </a:solidFill>
                          <a:latin typeface="Roboto" panose="020B0604020202020204" charset="0"/>
                          <a:ea typeface="Roboto" panose="020B0604020202020204" charset="0"/>
                        </a:rPr>
                        <a:t>UltraSPARC</a:t>
                      </a:r>
                      <a:endParaRPr lang="es-MX" sz="1600" dirty="0">
                        <a:solidFill>
                          <a:schemeClr val="tx1"/>
                        </a:solidFill>
                        <a:latin typeface="Roboto" panose="020B0604020202020204"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56442145"/>
                  </a:ext>
                </a:extLst>
              </a:tr>
            </a:tbl>
          </a:graphicData>
        </a:graphic>
      </p:graphicFrame>
    </p:spTree>
    <p:extLst>
      <p:ext uri="{BB962C8B-B14F-4D97-AF65-F5344CB8AC3E}">
        <p14:creationId xmlns:p14="http://schemas.microsoft.com/office/powerpoint/2010/main" val="4002912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s-MX" dirty="0"/>
              <a:t>1.2.1.1 Unidad Central de Procesamiento</a:t>
            </a:r>
            <a:endParaRPr dirty="0"/>
          </a:p>
        </p:txBody>
      </p:sp>
      <p:sp>
        <p:nvSpPr>
          <p:cNvPr id="2973" name="Google Shape;2973;p52"/>
          <p:cNvSpPr txBox="1">
            <a:spLocks noGrp="1"/>
          </p:cNvSpPr>
          <p:nvPr>
            <p:ph type="body" idx="1"/>
          </p:nvPr>
        </p:nvSpPr>
        <p:spPr>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s-MX" sz="1600" dirty="0">
                <a:uFill>
                  <a:noFill/>
                </a:uFill>
              </a:rPr>
              <a:t>Los </a:t>
            </a:r>
            <a:r>
              <a:rPr lang="es-MX" sz="1600" dirty="0" err="1">
                <a:uFill>
                  <a:noFill/>
                </a:uFill>
              </a:rPr>
              <a:t>CPUs</a:t>
            </a:r>
            <a:r>
              <a:rPr lang="es-MX" sz="1600" dirty="0">
                <a:uFill>
                  <a:noFill/>
                </a:uFill>
              </a:rPr>
              <a:t> modernos pueden clasificarse de acuerdo a varias características, como:</a:t>
            </a:r>
          </a:p>
          <a:p>
            <a:pPr marL="0" lvl="0" indent="0" algn="just" rtl="0">
              <a:lnSpc>
                <a:spcPct val="100000"/>
              </a:lnSpc>
              <a:spcBef>
                <a:spcPts val="0"/>
              </a:spcBef>
              <a:spcAft>
                <a:spcPts val="0"/>
              </a:spcAft>
              <a:buNone/>
            </a:pPr>
            <a:r>
              <a:rPr lang="es-MX" sz="1600" dirty="0">
                <a:uFill>
                  <a:noFill/>
                </a:uFill>
              </a:rPr>
              <a:t> </a:t>
            </a:r>
          </a:p>
          <a:p>
            <a:pPr marL="0" lvl="0" indent="0" algn="just" rtl="0">
              <a:lnSpc>
                <a:spcPct val="100000"/>
              </a:lnSpc>
              <a:spcBef>
                <a:spcPts val="0"/>
              </a:spcBef>
              <a:spcAft>
                <a:spcPts val="0"/>
              </a:spcAft>
              <a:buNone/>
            </a:pPr>
            <a:endParaRPr lang="es-MX" sz="1600" dirty="0"/>
          </a:p>
        </p:txBody>
      </p:sp>
      <p:graphicFrame>
        <p:nvGraphicFramePr>
          <p:cNvPr id="3" name="Diagrama 2">
            <a:extLst>
              <a:ext uri="{FF2B5EF4-FFF2-40B4-BE49-F238E27FC236}">
                <a16:creationId xmlns:a16="http://schemas.microsoft.com/office/drawing/2014/main" id="{2E402929-8355-404A-BEC6-1473DA7A665F}"/>
              </a:ext>
            </a:extLst>
          </p:cNvPr>
          <p:cNvGraphicFramePr/>
          <p:nvPr>
            <p:extLst>
              <p:ext uri="{D42A27DB-BD31-4B8C-83A1-F6EECF244321}">
                <p14:modId xmlns:p14="http://schemas.microsoft.com/office/powerpoint/2010/main" val="1355905269"/>
              </p:ext>
            </p:extLst>
          </p:nvPr>
        </p:nvGraphicFramePr>
        <p:xfrm>
          <a:off x="720000" y="1524001"/>
          <a:ext cx="7704000" cy="30451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7943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grpSp>
        <p:nvGrpSpPr>
          <p:cNvPr id="66" name="Grupo 65">
            <a:extLst>
              <a:ext uri="{FF2B5EF4-FFF2-40B4-BE49-F238E27FC236}">
                <a16:creationId xmlns:a16="http://schemas.microsoft.com/office/drawing/2014/main" id="{0EA7FA96-057F-4A65-97C0-A0126D916540}"/>
              </a:ext>
            </a:extLst>
          </p:cNvPr>
          <p:cNvGrpSpPr/>
          <p:nvPr/>
        </p:nvGrpSpPr>
        <p:grpSpPr>
          <a:xfrm>
            <a:off x="3949113" y="2287543"/>
            <a:ext cx="1260000" cy="1260000"/>
            <a:chOff x="1793649" y="1553817"/>
            <a:chExt cx="494793" cy="494238"/>
          </a:xfrm>
        </p:grpSpPr>
        <p:sp>
          <p:nvSpPr>
            <p:cNvPr id="67" name="Google Shape;2718;p51">
              <a:extLst>
                <a:ext uri="{FF2B5EF4-FFF2-40B4-BE49-F238E27FC236}">
                  <a16:creationId xmlns:a16="http://schemas.microsoft.com/office/drawing/2014/main" id="{86924875-8799-4CB0-AA4C-02573AE07DC1}"/>
                </a:ext>
              </a:extLst>
            </p:cNvPr>
            <p:cNvSpPr/>
            <p:nvPr/>
          </p:nvSpPr>
          <p:spPr>
            <a:xfrm>
              <a:off x="1793649" y="1553817"/>
              <a:ext cx="494793" cy="494238"/>
            </a:xfrm>
            <a:custGeom>
              <a:avLst/>
              <a:gdLst/>
              <a:ahLst/>
              <a:cxnLst/>
              <a:rect l="l" t="t" r="r" b="b"/>
              <a:pathLst>
                <a:path w="20427" h="20402" extrusionOk="0">
                  <a:moveTo>
                    <a:pt x="15790" y="3158"/>
                  </a:moveTo>
                  <a:cubicBezTo>
                    <a:pt x="16592" y="3158"/>
                    <a:pt x="17243" y="3835"/>
                    <a:pt x="17243" y="4637"/>
                  </a:cubicBezTo>
                  <a:lnTo>
                    <a:pt x="17243" y="15765"/>
                  </a:lnTo>
                  <a:cubicBezTo>
                    <a:pt x="17243" y="16567"/>
                    <a:pt x="16592" y="17218"/>
                    <a:pt x="15790" y="17218"/>
                  </a:cubicBezTo>
                  <a:lnTo>
                    <a:pt x="4637" y="17218"/>
                  </a:lnTo>
                  <a:cubicBezTo>
                    <a:pt x="3835" y="17218"/>
                    <a:pt x="3183" y="16567"/>
                    <a:pt x="3183" y="15765"/>
                  </a:cubicBezTo>
                  <a:lnTo>
                    <a:pt x="3183" y="4637"/>
                  </a:lnTo>
                  <a:cubicBezTo>
                    <a:pt x="3183" y="3835"/>
                    <a:pt x="3835" y="3158"/>
                    <a:pt x="4637" y="3158"/>
                  </a:cubicBezTo>
                  <a:close/>
                  <a:moveTo>
                    <a:pt x="4361" y="0"/>
                  </a:moveTo>
                  <a:lnTo>
                    <a:pt x="4361" y="1930"/>
                  </a:lnTo>
                  <a:cubicBezTo>
                    <a:pt x="3083" y="2055"/>
                    <a:pt x="2080" y="3083"/>
                    <a:pt x="1955" y="4361"/>
                  </a:cubicBezTo>
                  <a:lnTo>
                    <a:pt x="0" y="4361"/>
                  </a:lnTo>
                  <a:lnTo>
                    <a:pt x="0" y="5614"/>
                  </a:lnTo>
                  <a:lnTo>
                    <a:pt x="1930" y="5614"/>
                  </a:lnTo>
                  <a:lnTo>
                    <a:pt x="1930" y="6441"/>
                  </a:lnTo>
                  <a:lnTo>
                    <a:pt x="0" y="6441"/>
                  </a:lnTo>
                  <a:lnTo>
                    <a:pt x="0" y="7695"/>
                  </a:lnTo>
                  <a:lnTo>
                    <a:pt x="1930" y="7695"/>
                  </a:lnTo>
                  <a:lnTo>
                    <a:pt x="1930" y="8522"/>
                  </a:lnTo>
                  <a:lnTo>
                    <a:pt x="0" y="8522"/>
                  </a:lnTo>
                  <a:lnTo>
                    <a:pt x="0" y="9775"/>
                  </a:lnTo>
                  <a:lnTo>
                    <a:pt x="1930" y="9775"/>
                  </a:lnTo>
                  <a:lnTo>
                    <a:pt x="1930" y="10627"/>
                  </a:lnTo>
                  <a:lnTo>
                    <a:pt x="0" y="10627"/>
                  </a:lnTo>
                  <a:lnTo>
                    <a:pt x="0" y="11880"/>
                  </a:lnTo>
                  <a:lnTo>
                    <a:pt x="1930" y="11880"/>
                  </a:lnTo>
                  <a:lnTo>
                    <a:pt x="1930" y="12707"/>
                  </a:lnTo>
                  <a:lnTo>
                    <a:pt x="0" y="12707"/>
                  </a:lnTo>
                  <a:lnTo>
                    <a:pt x="0" y="13960"/>
                  </a:lnTo>
                  <a:lnTo>
                    <a:pt x="1930" y="13960"/>
                  </a:lnTo>
                  <a:lnTo>
                    <a:pt x="1930" y="14787"/>
                  </a:lnTo>
                  <a:lnTo>
                    <a:pt x="0" y="14787"/>
                  </a:lnTo>
                  <a:lnTo>
                    <a:pt x="0" y="16040"/>
                  </a:lnTo>
                  <a:lnTo>
                    <a:pt x="1955" y="16040"/>
                  </a:lnTo>
                  <a:cubicBezTo>
                    <a:pt x="2080" y="17319"/>
                    <a:pt x="3083" y="18346"/>
                    <a:pt x="4361" y="18472"/>
                  </a:cubicBezTo>
                  <a:lnTo>
                    <a:pt x="4361" y="20401"/>
                  </a:lnTo>
                  <a:lnTo>
                    <a:pt x="5614" y="20401"/>
                  </a:lnTo>
                  <a:lnTo>
                    <a:pt x="5614" y="18472"/>
                  </a:lnTo>
                  <a:lnTo>
                    <a:pt x="6466" y="18472"/>
                  </a:lnTo>
                  <a:lnTo>
                    <a:pt x="6466" y="20401"/>
                  </a:lnTo>
                  <a:lnTo>
                    <a:pt x="7720" y="20401"/>
                  </a:lnTo>
                  <a:lnTo>
                    <a:pt x="7720" y="18472"/>
                  </a:lnTo>
                  <a:lnTo>
                    <a:pt x="8547" y="18472"/>
                  </a:lnTo>
                  <a:lnTo>
                    <a:pt x="8547" y="20401"/>
                  </a:lnTo>
                  <a:lnTo>
                    <a:pt x="9800" y="20401"/>
                  </a:lnTo>
                  <a:lnTo>
                    <a:pt x="9800" y="18472"/>
                  </a:lnTo>
                  <a:lnTo>
                    <a:pt x="10627" y="18472"/>
                  </a:lnTo>
                  <a:lnTo>
                    <a:pt x="10627" y="20401"/>
                  </a:lnTo>
                  <a:lnTo>
                    <a:pt x="11880" y="20401"/>
                  </a:lnTo>
                  <a:lnTo>
                    <a:pt x="11880" y="18472"/>
                  </a:lnTo>
                  <a:lnTo>
                    <a:pt x="12732" y="18472"/>
                  </a:lnTo>
                  <a:lnTo>
                    <a:pt x="12732" y="20401"/>
                  </a:lnTo>
                  <a:lnTo>
                    <a:pt x="13985" y="20401"/>
                  </a:lnTo>
                  <a:lnTo>
                    <a:pt x="13985" y="18472"/>
                  </a:lnTo>
                  <a:lnTo>
                    <a:pt x="14812" y="18472"/>
                  </a:lnTo>
                  <a:lnTo>
                    <a:pt x="14812" y="20401"/>
                  </a:lnTo>
                  <a:lnTo>
                    <a:pt x="16065" y="20401"/>
                  </a:lnTo>
                  <a:lnTo>
                    <a:pt x="16065" y="18472"/>
                  </a:lnTo>
                  <a:cubicBezTo>
                    <a:pt x="17344" y="18346"/>
                    <a:pt x="18346" y="17319"/>
                    <a:pt x="18497" y="16040"/>
                  </a:cubicBezTo>
                  <a:lnTo>
                    <a:pt x="20426" y="16040"/>
                  </a:lnTo>
                  <a:lnTo>
                    <a:pt x="20426" y="14787"/>
                  </a:lnTo>
                  <a:lnTo>
                    <a:pt x="18497" y="14787"/>
                  </a:lnTo>
                  <a:lnTo>
                    <a:pt x="18497" y="13960"/>
                  </a:lnTo>
                  <a:lnTo>
                    <a:pt x="20426" y="13960"/>
                  </a:lnTo>
                  <a:lnTo>
                    <a:pt x="20426" y="12707"/>
                  </a:lnTo>
                  <a:lnTo>
                    <a:pt x="18497" y="12707"/>
                  </a:lnTo>
                  <a:lnTo>
                    <a:pt x="18497" y="11880"/>
                  </a:lnTo>
                  <a:lnTo>
                    <a:pt x="20426" y="11880"/>
                  </a:lnTo>
                  <a:lnTo>
                    <a:pt x="20426" y="10627"/>
                  </a:lnTo>
                  <a:lnTo>
                    <a:pt x="18497" y="10627"/>
                  </a:lnTo>
                  <a:lnTo>
                    <a:pt x="18497" y="9775"/>
                  </a:lnTo>
                  <a:lnTo>
                    <a:pt x="20426" y="9775"/>
                  </a:lnTo>
                  <a:lnTo>
                    <a:pt x="20426" y="8522"/>
                  </a:lnTo>
                  <a:lnTo>
                    <a:pt x="18497" y="8522"/>
                  </a:lnTo>
                  <a:lnTo>
                    <a:pt x="18497" y="7695"/>
                  </a:lnTo>
                  <a:lnTo>
                    <a:pt x="20426" y="7695"/>
                  </a:lnTo>
                  <a:lnTo>
                    <a:pt x="20426" y="6441"/>
                  </a:lnTo>
                  <a:lnTo>
                    <a:pt x="18497" y="6441"/>
                  </a:lnTo>
                  <a:lnTo>
                    <a:pt x="18497" y="5614"/>
                  </a:lnTo>
                  <a:lnTo>
                    <a:pt x="20426" y="5614"/>
                  </a:lnTo>
                  <a:lnTo>
                    <a:pt x="20426" y="4361"/>
                  </a:lnTo>
                  <a:lnTo>
                    <a:pt x="18497" y="4361"/>
                  </a:lnTo>
                  <a:cubicBezTo>
                    <a:pt x="18346" y="3083"/>
                    <a:pt x="17344" y="2055"/>
                    <a:pt x="16065" y="1930"/>
                  </a:cubicBezTo>
                  <a:lnTo>
                    <a:pt x="16065" y="0"/>
                  </a:lnTo>
                  <a:lnTo>
                    <a:pt x="14812" y="0"/>
                  </a:lnTo>
                  <a:lnTo>
                    <a:pt x="14812" y="1905"/>
                  </a:lnTo>
                  <a:lnTo>
                    <a:pt x="13985" y="1905"/>
                  </a:lnTo>
                  <a:lnTo>
                    <a:pt x="13985" y="0"/>
                  </a:lnTo>
                  <a:lnTo>
                    <a:pt x="12732" y="0"/>
                  </a:lnTo>
                  <a:lnTo>
                    <a:pt x="12732" y="1905"/>
                  </a:lnTo>
                  <a:lnTo>
                    <a:pt x="11880" y="1905"/>
                  </a:lnTo>
                  <a:lnTo>
                    <a:pt x="11880" y="0"/>
                  </a:lnTo>
                  <a:lnTo>
                    <a:pt x="10627" y="0"/>
                  </a:lnTo>
                  <a:lnTo>
                    <a:pt x="10627" y="1905"/>
                  </a:lnTo>
                  <a:lnTo>
                    <a:pt x="9800" y="1905"/>
                  </a:lnTo>
                  <a:lnTo>
                    <a:pt x="9800" y="0"/>
                  </a:lnTo>
                  <a:lnTo>
                    <a:pt x="8547" y="0"/>
                  </a:lnTo>
                  <a:lnTo>
                    <a:pt x="8547" y="1905"/>
                  </a:lnTo>
                  <a:lnTo>
                    <a:pt x="7720" y="1905"/>
                  </a:lnTo>
                  <a:lnTo>
                    <a:pt x="7720" y="0"/>
                  </a:lnTo>
                  <a:lnTo>
                    <a:pt x="6466" y="0"/>
                  </a:lnTo>
                  <a:lnTo>
                    <a:pt x="6466" y="1905"/>
                  </a:lnTo>
                  <a:lnTo>
                    <a:pt x="5614" y="1905"/>
                  </a:lnTo>
                  <a:lnTo>
                    <a:pt x="5614"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68" name="Google Shape;2719;p51">
              <a:extLst>
                <a:ext uri="{FF2B5EF4-FFF2-40B4-BE49-F238E27FC236}">
                  <a16:creationId xmlns:a16="http://schemas.microsoft.com/office/drawing/2014/main" id="{B3A5C440-C93D-4DCF-8931-D4CE4DCF46D1}"/>
                </a:ext>
              </a:extLst>
            </p:cNvPr>
            <p:cNvSpPr/>
            <p:nvPr/>
          </p:nvSpPr>
          <p:spPr>
            <a:xfrm>
              <a:off x="1895020" y="1655199"/>
              <a:ext cx="292026" cy="291451"/>
            </a:xfrm>
            <a:custGeom>
              <a:avLst/>
              <a:gdLst/>
              <a:ahLst/>
              <a:cxnLst/>
              <a:rect l="l" t="t" r="r" b="b"/>
              <a:pathLst>
                <a:path w="12056" h="12031" extrusionOk="0">
                  <a:moveTo>
                    <a:pt x="10552" y="627"/>
                  </a:moveTo>
                  <a:cubicBezTo>
                    <a:pt x="11028" y="627"/>
                    <a:pt x="11429" y="1003"/>
                    <a:pt x="11429" y="1479"/>
                  </a:cubicBezTo>
                  <a:lnTo>
                    <a:pt x="11429" y="10527"/>
                  </a:lnTo>
                  <a:cubicBezTo>
                    <a:pt x="11429" y="11028"/>
                    <a:pt x="11028" y="11404"/>
                    <a:pt x="10552" y="11404"/>
                  </a:cubicBezTo>
                  <a:lnTo>
                    <a:pt x="10402" y="11404"/>
                  </a:lnTo>
                  <a:lnTo>
                    <a:pt x="10402" y="8848"/>
                  </a:lnTo>
                  <a:cubicBezTo>
                    <a:pt x="10602" y="8723"/>
                    <a:pt x="10728" y="8497"/>
                    <a:pt x="10728" y="8246"/>
                  </a:cubicBezTo>
                  <a:cubicBezTo>
                    <a:pt x="10728" y="7820"/>
                    <a:pt x="10402" y="7495"/>
                    <a:pt x="9976" y="7495"/>
                  </a:cubicBezTo>
                  <a:cubicBezTo>
                    <a:pt x="9575" y="7495"/>
                    <a:pt x="9249" y="7820"/>
                    <a:pt x="9249" y="8246"/>
                  </a:cubicBezTo>
                  <a:cubicBezTo>
                    <a:pt x="9249" y="8497"/>
                    <a:pt x="9374" y="8698"/>
                    <a:pt x="9550" y="8848"/>
                  </a:cubicBezTo>
                  <a:lnTo>
                    <a:pt x="9550" y="11404"/>
                  </a:lnTo>
                  <a:lnTo>
                    <a:pt x="8096" y="11404"/>
                  </a:lnTo>
                  <a:lnTo>
                    <a:pt x="8096" y="7018"/>
                  </a:lnTo>
                  <a:lnTo>
                    <a:pt x="9224" y="5414"/>
                  </a:lnTo>
                  <a:lnTo>
                    <a:pt x="9249" y="5414"/>
                  </a:lnTo>
                  <a:cubicBezTo>
                    <a:pt x="9650" y="5414"/>
                    <a:pt x="9976" y="5088"/>
                    <a:pt x="9976" y="4662"/>
                  </a:cubicBezTo>
                  <a:cubicBezTo>
                    <a:pt x="9976" y="4261"/>
                    <a:pt x="9650" y="3936"/>
                    <a:pt x="9249" y="3936"/>
                  </a:cubicBezTo>
                  <a:cubicBezTo>
                    <a:pt x="8823" y="3936"/>
                    <a:pt x="8497" y="4261"/>
                    <a:pt x="8497" y="4662"/>
                  </a:cubicBezTo>
                  <a:cubicBezTo>
                    <a:pt x="8497" y="4763"/>
                    <a:pt x="8522" y="4838"/>
                    <a:pt x="8547" y="4913"/>
                  </a:cubicBezTo>
                  <a:lnTo>
                    <a:pt x="7269" y="6743"/>
                  </a:lnTo>
                  <a:lnTo>
                    <a:pt x="7269" y="11404"/>
                  </a:lnTo>
                  <a:lnTo>
                    <a:pt x="6066" y="11404"/>
                  </a:lnTo>
                  <a:lnTo>
                    <a:pt x="6066" y="10176"/>
                  </a:lnTo>
                  <a:cubicBezTo>
                    <a:pt x="6241" y="10026"/>
                    <a:pt x="6392" y="9800"/>
                    <a:pt x="6392" y="9550"/>
                  </a:cubicBezTo>
                  <a:cubicBezTo>
                    <a:pt x="6392" y="9149"/>
                    <a:pt x="6041" y="8823"/>
                    <a:pt x="5640" y="8823"/>
                  </a:cubicBezTo>
                  <a:cubicBezTo>
                    <a:pt x="5239" y="8823"/>
                    <a:pt x="4888" y="9149"/>
                    <a:pt x="4888" y="9550"/>
                  </a:cubicBezTo>
                  <a:cubicBezTo>
                    <a:pt x="4888" y="9800"/>
                    <a:pt x="5038" y="10026"/>
                    <a:pt x="5214" y="10176"/>
                  </a:cubicBezTo>
                  <a:lnTo>
                    <a:pt x="5214" y="11404"/>
                  </a:lnTo>
                  <a:lnTo>
                    <a:pt x="2357" y="11404"/>
                  </a:lnTo>
                  <a:lnTo>
                    <a:pt x="2357" y="8146"/>
                  </a:lnTo>
                  <a:cubicBezTo>
                    <a:pt x="2557" y="7996"/>
                    <a:pt x="2682" y="7770"/>
                    <a:pt x="2682" y="7520"/>
                  </a:cubicBezTo>
                  <a:cubicBezTo>
                    <a:pt x="2682" y="7119"/>
                    <a:pt x="2332" y="6793"/>
                    <a:pt x="1930" y="6793"/>
                  </a:cubicBezTo>
                  <a:cubicBezTo>
                    <a:pt x="1529" y="6793"/>
                    <a:pt x="1204" y="7119"/>
                    <a:pt x="1204" y="7520"/>
                  </a:cubicBezTo>
                  <a:cubicBezTo>
                    <a:pt x="1204" y="7770"/>
                    <a:pt x="1329" y="7996"/>
                    <a:pt x="1504" y="8146"/>
                  </a:cubicBezTo>
                  <a:lnTo>
                    <a:pt x="1504" y="11404"/>
                  </a:lnTo>
                  <a:cubicBezTo>
                    <a:pt x="1028" y="11404"/>
                    <a:pt x="627" y="11028"/>
                    <a:pt x="627" y="10527"/>
                  </a:cubicBezTo>
                  <a:lnTo>
                    <a:pt x="627" y="1479"/>
                  </a:lnTo>
                  <a:cubicBezTo>
                    <a:pt x="627" y="1003"/>
                    <a:pt x="1028" y="627"/>
                    <a:pt x="1504" y="627"/>
                  </a:cubicBezTo>
                  <a:lnTo>
                    <a:pt x="2256" y="627"/>
                  </a:lnTo>
                  <a:lnTo>
                    <a:pt x="2256" y="4211"/>
                  </a:lnTo>
                  <a:lnTo>
                    <a:pt x="3459" y="6467"/>
                  </a:lnTo>
                  <a:cubicBezTo>
                    <a:pt x="3434" y="6567"/>
                    <a:pt x="3384" y="6667"/>
                    <a:pt x="3384" y="6793"/>
                  </a:cubicBezTo>
                  <a:cubicBezTo>
                    <a:pt x="3384" y="7194"/>
                    <a:pt x="3735" y="7520"/>
                    <a:pt x="4136" y="7520"/>
                  </a:cubicBezTo>
                  <a:cubicBezTo>
                    <a:pt x="4537" y="7520"/>
                    <a:pt x="4888" y="7194"/>
                    <a:pt x="4888" y="6793"/>
                  </a:cubicBezTo>
                  <a:cubicBezTo>
                    <a:pt x="4888" y="6392"/>
                    <a:pt x="4587" y="6091"/>
                    <a:pt x="4186" y="6041"/>
                  </a:cubicBezTo>
                  <a:lnTo>
                    <a:pt x="3083" y="4011"/>
                  </a:lnTo>
                  <a:lnTo>
                    <a:pt x="3083" y="627"/>
                  </a:lnTo>
                  <a:lnTo>
                    <a:pt x="4587" y="627"/>
                  </a:lnTo>
                  <a:lnTo>
                    <a:pt x="4587" y="2307"/>
                  </a:lnTo>
                  <a:cubicBezTo>
                    <a:pt x="4412" y="2432"/>
                    <a:pt x="4261" y="2657"/>
                    <a:pt x="4261" y="2908"/>
                  </a:cubicBezTo>
                  <a:cubicBezTo>
                    <a:pt x="4261" y="3334"/>
                    <a:pt x="4612" y="3660"/>
                    <a:pt x="5013" y="3660"/>
                  </a:cubicBezTo>
                  <a:cubicBezTo>
                    <a:pt x="5414" y="3660"/>
                    <a:pt x="5765" y="3334"/>
                    <a:pt x="5765" y="2908"/>
                  </a:cubicBezTo>
                  <a:cubicBezTo>
                    <a:pt x="5765" y="2657"/>
                    <a:pt x="5615" y="2432"/>
                    <a:pt x="5439" y="2307"/>
                  </a:cubicBezTo>
                  <a:lnTo>
                    <a:pt x="5439" y="627"/>
                  </a:lnTo>
                  <a:lnTo>
                    <a:pt x="6793" y="627"/>
                  </a:lnTo>
                  <a:lnTo>
                    <a:pt x="6793" y="3209"/>
                  </a:lnTo>
                  <a:lnTo>
                    <a:pt x="5941" y="4687"/>
                  </a:lnTo>
                  <a:cubicBezTo>
                    <a:pt x="5565" y="4713"/>
                    <a:pt x="5289" y="5038"/>
                    <a:pt x="5289" y="5414"/>
                  </a:cubicBezTo>
                  <a:cubicBezTo>
                    <a:pt x="5289" y="5815"/>
                    <a:pt x="5615" y="6141"/>
                    <a:pt x="6041" y="6141"/>
                  </a:cubicBezTo>
                  <a:cubicBezTo>
                    <a:pt x="6442" y="6141"/>
                    <a:pt x="6768" y="5815"/>
                    <a:pt x="6768" y="5414"/>
                  </a:cubicBezTo>
                  <a:cubicBezTo>
                    <a:pt x="6768" y="5289"/>
                    <a:pt x="6743" y="5164"/>
                    <a:pt x="6692" y="5063"/>
                  </a:cubicBezTo>
                  <a:lnTo>
                    <a:pt x="7620" y="3434"/>
                  </a:lnTo>
                  <a:lnTo>
                    <a:pt x="7620" y="627"/>
                  </a:lnTo>
                  <a:lnTo>
                    <a:pt x="8823" y="627"/>
                  </a:lnTo>
                  <a:lnTo>
                    <a:pt x="8823" y="1078"/>
                  </a:lnTo>
                  <a:cubicBezTo>
                    <a:pt x="8622" y="1229"/>
                    <a:pt x="8497" y="1454"/>
                    <a:pt x="8497" y="1705"/>
                  </a:cubicBezTo>
                  <a:cubicBezTo>
                    <a:pt x="8497" y="2106"/>
                    <a:pt x="8823" y="2432"/>
                    <a:pt x="9249" y="2432"/>
                  </a:cubicBezTo>
                  <a:cubicBezTo>
                    <a:pt x="9650" y="2432"/>
                    <a:pt x="9976" y="2106"/>
                    <a:pt x="9976" y="1705"/>
                  </a:cubicBezTo>
                  <a:cubicBezTo>
                    <a:pt x="9976" y="1454"/>
                    <a:pt x="9850" y="1229"/>
                    <a:pt x="9650" y="1078"/>
                  </a:cubicBezTo>
                  <a:lnTo>
                    <a:pt x="9650" y="627"/>
                  </a:lnTo>
                  <a:close/>
                  <a:moveTo>
                    <a:pt x="1504" y="1"/>
                  </a:moveTo>
                  <a:cubicBezTo>
                    <a:pt x="677" y="1"/>
                    <a:pt x="1" y="652"/>
                    <a:pt x="1" y="1479"/>
                  </a:cubicBezTo>
                  <a:lnTo>
                    <a:pt x="1" y="10527"/>
                  </a:lnTo>
                  <a:cubicBezTo>
                    <a:pt x="1" y="11354"/>
                    <a:pt x="677" y="12031"/>
                    <a:pt x="1504" y="12031"/>
                  </a:cubicBezTo>
                  <a:lnTo>
                    <a:pt x="10552" y="12031"/>
                  </a:lnTo>
                  <a:cubicBezTo>
                    <a:pt x="11379" y="12031"/>
                    <a:pt x="12056" y="11354"/>
                    <a:pt x="12056" y="10527"/>
                  </a:cubicBezTo>
                  <a:lnTo>
                    <a:pt x="12056" y="1479"/>
                  </a:lnTo>
                  <a:cubicBezTo>
                    <a:pt x="12056" y="652"/>
                    <a:pt x="11379" y="1"/>
                    <a:pt x="10552"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grpSp>
      <p:sp>
        <p:nvSpPr>
          <p:cNvPr id="2972" name="Google Shape;2972;p52"/>
          <p:cNvSpPr txBox="1">
            <a:spLocks noGrp="1"/>
          </p:cNvSpPr>
          <p:nvPr>
            <p:ph type="title"/>
          </p:nvPr>
        </p:nvSpPr>
        <p:spPr>
          <a:xfrm>
            <a:off x="720000" y="427192"/>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s-MX" dirty="0"/>
              <a:t>Características MÁS IMPORTANTES</a:t>
            </a:r>
            <a:endParaRPr dirty="0"/>
          </a:p>
        </p:txBody>
      </p:sp>
      <p:sp>
        <p:nvSpPr>
          <p:cNvPr id="2973" name="Google Shape;2973;p52"/>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p>
            <a:pPr marL="0" indent="0" algn="ctr">
              <a:buNone/>
            </a:pPr>
            <a:endParaRPr lang="es-MX" sz="1400" dirty="0">
              <a:solidFill>
                <a:schemeClr val="tx1"/>
              </a:solidFill>
              <a:uFill>
                <a:noFill/>
              </a:uFill>
              <a:latin typeface="Roboto" panose="020B0604020202020204" charset="0"/>
              <a:ea typeface="Roboto" panose="020B0604020202020204" charset="0"/>
            </a:endParaRPr>
          </a:p>
          <a:p>
            <a:pPr marL="0" lvl="0" indent="0" algn="ctr" rtl="0">
              <a:lnSpc>
                <a:spcPct val="100000"/>
              </a:lnSpc>
              <a:spcBef>
                <a:spcPts val="0"/>
              </a:spcBef>
              <a:spcAft>
                <a:spcPts val="0"/>
              </a:spcAft>
              <a:buNone/>
            </a:pPr>
            <a:endParaRPr lang="es-MX" sz="1400" dirty="0">
              <a:solidFill>
                <a:schemeClr val="tx1"/>
              </a:solidFill>
              <a:uFill>
                <a:noFill/>
              </a:uFill>
              <a:latin typeface="Roboto" panose="020B0604020202020204" charset="0"/>
              <a:ea typeface="Roboto" panose="020B0604020202020204" charset="0"/>
            </a:endParaRPr>
          </a:p>
          <a:p>
            <a:pPr marL="0" lvl="0" indent="0" algn="ctr" rtl="0">
              <a:lnSpc>
                <a:spcPct val="100000"/>
              </a:lnSpc>
              <a:spcBef>
                <a:spcPts val="0"/>
              </a:spcBef>
              <a:spcAft>
                <a:spcPts val="0"/>
              </a:spcAft>
              <a:buNone/>
            </a:pPr>
            <a:endParaRPr lang="es-MX" sz="1400" dirty="0">
              <a:solidFill>
                <a:schemeClr val="tx1"/>
              </a:solidFill>
              <a:uFill>
                <a:noFill/>
              </a:uFill>
              <a:latin typeface="Roboto" panose="020B0604020202020204" charset="0"/>
              <a:ea typeface="Roboto" panose="020B0604020202020204" charset="0"/>
            </a:endParaRPr>
          </a:p>
        </p:txBody>
      </p:sp>
      <p:sp>
        <p:nvSpPr>
          <p:cNvPr id="5" name="Google Shape;10042;p58">
            <a:extLst>
              <a:ext uri="{FF2B5EF4-FFF2-40B4-BE49-F238E27FC236}">
                <a16:creationId xmlns:a16="http://schemas.microsoft.com/office/drawing/2014/main" id="{B2776F2C-50DB-4369-B589-F1D7BABF4044}"/>
              </a:ext>
            </a:extLst>
          </p:cNvPr>
          <p:cNvSpPr/>
          <p:nvPr/>
        </p:nvSpPr>
        <p:spPr>
          <a:xfrm>
            <a:off x="5142535" y="3458718"/>
            <a:ext cx="777316" cy="865051"/>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2857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6" name="Google Shape;10043;p58">
            <a:extLst>
              <a:ext uri="{FF2B5EF4-FFF2-40B4-BE49-F238E27FC236}">
                <a16:creationId xmlns:a16="http://schemas.microsoft.com/office/drawing/2014/main" id="{62755779-13CB-446A-93C5-46CCF5A84570}"/>
              </a:ext>
            </a:extLst>
          </p:cNvPr>
          <p:cNvSpPr/>
          <p:nvPr/>
        </p:nvSpPr>
        <p:spPr>
          <a:xfrm>
            <a:off x="7549704" y="4323742"/>
            <a:ext cx="396000" cy="21"/>
          </a:xfrm>
          <a:custGeom>
            <a:avLst/>
            <a:gdLst/>
            <a:ahLst/>
            <a:cxnLst/>
            <a:rect l="l" t="t" r="r" b="b"/>
            <a:pathLst>
              <a:path w="36535" h="1" fill="none" extrusionOk="0">
                <a:moveTo>
                  <a:pt x="1" y="0"/>
                </a:moveTo>
                <a:lnTo>
                  <a:pt x="36535" y="0"/>
                </a:lnTo>
              </a:path>
            </a:pathLst>
          </a:custGeom>
          <a:noFill/>
          <a:ln w="2857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7" name="Google Shape;10044;p58">
            <a:extLst>
              <a:ext uri="{FF2B5EF4-FFF2-40B4-BE49-F238E27FC236}">
                <a16:creationId xmlns:a16="http://schemas.microsoft.com/office/drawing/2014/main" id="{C161744E-7FA9-4ADC-88C8-2E5D9948E9BB}"/>
              </a:ext>
            </a:extLst>
          </p:cNvPr>
          <p:cNvSpPr/>
          <p:nvPr/>
        </p:nvSpPr>
        <p:spPr>
          <a:xfrm>
            <a:off x="5919821" y="4068746"/>
            <a:ext cx="1620000" cy="500379"/>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2857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chemeClr val="tx1"/>
                </a:solidFill>
                <a:latin typeface="Roboto" panose="020B0604020202020204" charset="0"/>
                <a:ea typeface="Roboto" panose="020B0604020202020204" charset="0"/>
              </a:rPr>
              <a:t>Dispositivos de entrada y salida</a:t>
            </a:r>
            <a:endParaRPr dirty="0">
              <a:solidFill>
                <a:schemeClr val="tx1"/>
              </a:solidFill>
              <a:latin typeface="Roboto" panose="020B0604020202020204" charset="0"/>
              <a:ea typeface="Roboto" panose="020B0604020202020204" charset="0"/>
            </a:endParaRPr>
          </a:p>
        </p:txBody>
      </p:sp>
      <p:sp>
        <p:nvSpPr>
          <p:cNvPr id="8" name="Google Shape;10045;p58">
            <a:extLst>
              <a:ext uri="{FF2B5EF4-FFF2-40B4-BE49-F238E27FC236}">
                <a16:creationId xmlns:a16="http://schemas.microsoft.com/office/drawing/2014/main" id="{F97C2EFD-BCA6-4970-B042-81AC17879243}"/>
              </a:ext>
            </a:extLst>
          </p:cNvPr>
          <p:cNvSpPr/>
          <p:nvPr/>
        </p:nvSpPr>
        <p:spPr>
          <a:xfrm>
            <a:off x="2760498" y="2920355"/>
            <a:ext cx="958571" cy="45719"/>
          </a:xfrm>
          <a:custGeom>
            <a:avLst/>
            <a:gdLst/>
            <a:ahLst/>
            <a:cxnLst/>
            <a:rect l="l" t="t" r="r" b="b"/>
            <a:pathLst>
              <a:path w="17599" h="1" fill="none" extrusionOk="0">
                <a:moveTo>
                  <a:pt x="17598" y="0"/>
                </a:moveTo>
                <a:lnTo>
                  <a:pt x="1" y="0"/>
                </a:lnTo>
              </a:path>
            </a:pathLst>
          </a:custGeom>
          <a:noFill/>
          <a:ln w="2857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11" name="Google Shape;10048;p58">
            <a:extLst>
              <a:ext uri="{FF2B5EF4-FFF2-40B4-BE49-F238E27FC236}">
                <a16:creationId xmlns:a16="http://schemas.microsoft.com/office/drawing/2014/main" id="{1400CB19-9C10-4F21-BAE2-63E3A97BA0DE}"/>
              </a:ext>
            </a:extLst>
          </p:cNvPr>
          <p:cNvSpPr/>
          <p:nvPr/>
        </p:nvSpPr>
        <p:spPr>
          <a:xfrm>
            <a:off x="833413" y="2917027"/>
            <a:ext cx="288000" cy="21"/>
          </a:xfrm>
          <a:custGeom>
            <a:avLst/>
            <a:gdLst/>
            <a:ahLst/>
            <a:cxnLst/>
            <a:rect l="l" t="t" r="r" b="b"/>
            <a:pathLst>
              <a:path w="33303" h="1" fill="none" extrusionOk="0">
                <a:moveTo>
                  <a:pt x="1" y="1"/>
                </a:moveTo>
                <a:lnTo>
                  <a:pt x="33303" y="1"/>
                </a:lnTo>
              </a:path>
            </a:pathLst>
          </a:custGeom>
          <a:noFill/>
          <a:ln w="2857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13" name="Google Shape;10050;p58">
            <a:extLst>
              <a:ext uri="{FF2B5EF4-FFF2-40B4-BE49-F238E27FC236}">
                <a16:creationId xmlns:a16="http://schemas.microsoft.com/office/drawing/2014/main" id="{A7E7AD68-C7D0-4FB3-AF3D-411B0115DE65}"/>
              </a:ext>
            </a:extLst>
          </p:cNvPr>
          <p:cNvSpPr/>
          <p:nvPr/>
        </p:nvSpPr>
        <p:spPr>
          <a:xfrm>
            <a:off x="1130303" y="2571750"/>
            <a:ext cx="1620000" cy="720000"/>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2857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chemeClr val="tx1"/>
                </a:solidFill>
                <a:latin typeface="Roboto" panose="020B0604020202020204" charset="0"/>
                <a:ea typeface="Roboto" panose="020B0604020202020204" charset="0"/>
              </a:rPr>
              <a:t>Conjunto de instrucciones que puede ejecutar</a:t>
            </a:r>
            <a:endParaRPr dirty="0">
              <a:solidFill>
                <a:schemeClr val="tx1"/>
              </a:solidFill>
              <a:latin typeface="Roboto" panose="020B0604020202020204" charset="0"/>
              <a:ea typeface="Roboto" panose="020B0604020202020204" charset="0"/>
            </a:endParaRPr>
          </a:p>
        </p:txBody>
      </p:sp>
      <p:sp>
        <p:nvSpPr>
          <p:cNvPr id="14" name="Google Shape;10051;p58">
            <a:extLst>
              <a:ext uri="{FF2B5EF4-FFF2-40B4-BE49-F238E27FC236}">
                <a16:creationId xmlns:a16="http://schemas.microsoft.com/office/drawing/2014/main" id="{2EC5307D-83FC-43D2-B8EB-B4238F433B46}"/>
              </a:ext>
            </a:extLst>
          </p:cNvPr>
          <p:cNvSpPr/>
          <p:nvPr/>
        </p:nvSpPr>
        <p:spPr>
          <a:xfrm>
            <a:off x="5424159" y="2927749"/>
            <a:ext cx="963964" cy="76688"/>
          </a:xfrm>
          <a:custGeom>
            <a:avLst/>
            <a:gdLst/>
            <a:ahLst/>
            <a:cxnLst/>
            <a:rect l="l" t="t" r="r" b="b"/>
            <a:pathLst>
              <a:path w="17599" h="1" fill="none" extrusionOk="0">
                <a:moveTo>
                  <a:pt x="1" y="0"/>
                </a:moveTo>
                <a:lnTo>
                  <a:pt x="17598" y="0"/>
                </a:lnTo>
              </a:path>
            </a:pathLst>
          </a:custGeom>
          <a:noFill/>
          <a:ln w="2857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18" name="Google Shape;10055;p58">
            <a:extLst>
              <a:ext uri="{FF2B5EF4-FFF2-40B4-BE49-F238E27FC236}">
                <a16:creationId xmlns:a16="http://schemas.microsoft.com/office/drawing/2014/main" id="{29E25B0F-4C45-4D2D-8AE9-09BDEAAF761F}"/>
              </a:ext>
            </a:extLst>
          </p:cNvPr>
          <p:cNvSpPr/>
          <p:nvPr/>
        </p:nvSpPr>
        <p:spPr>
          <a:xfrm>
            <a:off x="6401193" y="2671005"/>
            <a:ext cx="1620000" cy="50035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2857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chemeClr val="tx1"/>
                </a:solidFill>
                <a:latin typeface="Roboto" panose="020B0604020202020204" charset="0"/>
                <a:ea typeface="Roboto" panose="020B0604020202020204" charset="0"/>
              </a:rPr>
              <a:t>Buses de interconexión</a:t>
            </a:r>
            <a:endParaRPr dirty="0">
              <a:solidFill>
                <a:schemeClr val="tx1"/>
              </a:solidFill>
              <a:latin typeface="Roboto" panose="020B0604020202020204" charset="0"/>
              <a:ea typeface="Roboto" panose="020B0604020202020204" charset="0"/>
            </a:endParaRPr>
          </a:p>
        </p:txBody>
      </p:sp>
      <p:sp>
        <p:nvSpPr>
          <p:cNvPr id="20" name="Google Shape;10057;p58">
            <a:extLst>
              <a:ext uri="{FF2B5EF4-FFF2-40B4-BE49-F238E27FC236}">
                <a16:creationId xmlns:a16="http://schemas.microsoft.com/office/drawing/2014/main" id="{75BD08C4-9A6B-4128-B92C-5597E3879AAC}"/>
              </a:ext>
            </a:extLst>
          </p:cNvPr>
          <p:cNvSpPr/>
          <p:nvPr/>
        </p:nvSpPr>
        <p:spPr>
          <a:xfrm>
            <a:off x="3722759" y="2180774"/>
            <a:ext cx="1703882" cy="1473538"/>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2857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21" name="Google Shape;10058;p58">
            <a:extLst>
              <a:ext uri="{FF2B5EF4-FFF2-40B4-BE49-F238E27FC236}">
                <a16:creationId xmlns:a16="http://schemas.microsoft.com/office/drawing/2014/main" id="{C155DE1A-BA37-45E2-A24F-C69D4A58D2EF}"/>
              </a:ext>
            </a:extLst>
          </p:cNvPr>
          <p:cNvSpPr/>
          <p:nvPr/>
        </p:nvSpPr>
        <p:spPr>
          <a:xfrm>
            <a:off x="3177215" y="1488087"/>
            <a:ext cx="824250" cy="90632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2857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22" name="Google Shape;10059;p58">
            <a:extLst>
              <a:ext uri="{FF2B5EF4-FFF2-40B4-BE49-F238E27FC236}">
                <a16:creationId xmlns:a16="http://schemas.microsoft.com/office/drawing/2014/main" id="{8A67A29D-398E-422C-AFCC-920E7BAFDE3A}"/>
              </a:ext>
            </a:extLst>
          </p:cNvPr>
          <p:cNvSpPr/>
          <p:nvPr/>
        </p:nvSpPr>
        <p:spPr>
          <a:xfrm>
            <a:off x="1187397" y="1488087"/>
            <a:ext cx="360000" cy="21"/>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23" name="Google Shape;10060;p58">
            <a:extLst>
              <a:ext uri="{FF2B5EF4-FFF2-40B4-BE49-F238E27FC236}">
                <a16:creationId xmlns:a16="http://schemas.microsoft.com/office/drawing/2014/main" id="{3CD3920B-9D5E-4ADF-BFA5-D50D4C9230CD}"/>
              </a:ext>
            </a:extLst>
          </p:cNvPr>
          <p:cNvSpPr/>
          <p:nvPr/>
        </p:nvSpPr>
        <p:spPr>
          <a:xfrm>
            <a:off x="1565740" y="1242725"/>
            <a:ext cx="1620000" cy="500379"/>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24" name="Google Shape;10061;p58">
            <a:extLst>
              <a:ext uri="{FF2B5EF4-FFF2-40B4-BE49-F238E27FC236}">
                <a16:creationId xmlns:a16="http://schemas.microsoft.com/office/drawing/2014/main" id="{79D00CC1-0A33-49AD-A2A4-8A61E4245A24}"/>
              </a:ext>
            </a:extLst>
          </p:cNvPr>
          <p:cNvSpPr/>
          <p:nvPr/>
        </p:nvSpPr>
        <p:spPr>
          <a:xfrm>
            <a:off x="3177808" y="3521098"/>
            <a:ext cx="823657" cy="802665"/>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2857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25" name="Google Shape;10062;p58">
            <a:extLst>
              <a:ext uri="{FF2B5EF4-FFF2-40B4-BE49-F238E27FC236}">
                <a16:creationId xmlns:a16="http://schemas.microsoft.com/office/drawing/2014/main" id="{865E85B9-B403-476B-97B7-5A22DBDD7EA1}"/>
              </a:ext>
            </a:extLst>
          </p:cNvPr>
          <p:cNvSpPr/>
          <p:nvPr/>
        </p:nvSpPr>
        <p:spPr>
          <a:xfrm flipV="1">
            <a:off x="1187397" y="4278023"/>
            <a:ext cx="360000" cy="45719"/>
          </a:xfrm>
          <a:custGeom>
            <a:avLst/>
            <a:gdLst/>
            <a:ahLst/>
            <a:cxnLst/>
            <a:rect l="l" t="t" r="r" b="b"/>
            <a:pathLst>
              <a:path w="36648" h="1" fill="none" extrusionOk="0">
                <a:moveTo>
                  <a:pt x="36648" y="0"/>
                </a:moveTo>
                <a:lnTo>
                  <a:pt x="1" y="0"/>
                </a:lnTo>
              </a:path>
            </a:pathLst>
          </a:custGeom>
          <a:noFill/>
          <a:ln w="2857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26" name="Google Shape;10063;p58">
            <a:extLst>
              <a:ext uri="{FF2B5EF4-FFF2-40B4-BE49-F238E27FC236}">
                <a16:creationId xmlns:a16="http://schemas.microsoft.com/office/drawing/2014/main" id="{21BDD864-762B-4FE1-BC30-5FC2E8C8F809}"/>
              </a:ext>
            </a:extLst>
          </p:cNvPr>
          <p:cNvSpPr/>
          <p:nvPr/>
        </p:nvSpPr>
        <p:spPr>
          <a:xfrm>
            <a:off x="1555947" y="4068746"/>
            <a:ext cx="1620000" cy="500379"/>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2857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chemeClr val="tx1"/>
                </a:solidFill>
                <a:latin typeface="Roboto" panose="020B0604020202020204" charset="0"/>
                <a:ea typeface="Roboto" panose="020B0604020202020204" charset="0"/>
              </a:rPr>
              <a:t>Modos de direccionamiento</a:t>
            </a:r>
            <a:endParaRPr dirty="0">
              <a:solidFill>
                <a:schemeClr val="tx1"/>
              </a:solidFill>
              <a:latin typeface="Roboto" panose="020B0604020202020204" charset="0"/>
              <a:ea typeface="Roboto" panose="020B0604020202020204" charset="0"/>
            </a:endParaRPr>
          </a:p>
        </p:txBody>
      </p:sp>
      <p:sp>
        <p:nvSpPr>
          <p:cNvPr id="27" name="Google Shape;10064;p58">
            <a:extLst>
              <a:ext uri="{FF2B5EF4-FFF2-40B4-BE49-F238E27FC236}">
                <a16:creationId xmlns:a16="http://schemas.microsoft.com/office/drawing/2014/main" id="{9001DD5B-4918-46D5-916D-A6C173C7A8E0}"/>
              </a:ext>
            </a:extLst>
          </p:cNvPr>
          <p:cNvSpPr/>
          <p:nvPr/>
        </p:nvSpPr>
        <p:spPr>
          <a:xfrm>
            <a:off x="5174422" y="1488087"/>
            <a:ext cx="787941" cy="90632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2857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28" name="Google Shape;10065;p58">
            <a:extLst>
              <a:ext uri="{FF2B5EF4-FFF2-40B4-BE49-F238E27FC236}">
                <a16:creationId xmlns:a16="http://schemas.microsoft.com/office/drawing/2014/main" id="{0354C6F0-8729-4DF5-AE42-B7FFC725766C}"/>
              </a:ext>
            </a:extLst>
          </p:cNvPr>
          <p:cNvSpPr/>
          <p:nvPr/>
        </p:nvSpPr>
        <p:spPr>
          <a:xfrm>
            <a:off x="7578260" y="1442389"/>
            <a:ext cx="328332" cy="45719"/>
          </a:xfrm>
          <a:custGeom>
            <a:avLst/>
            <a:gdLst/>
            <a:ahLst/>
            <a:cxnLst/>
            <a:rect l="l" t="t" r="r" b="b"/>
            <a:pathLst>
              <a:path w="34959" h="1" fill="none" extrusionOk="0">
                <a:moveTo>
                  <a:pt x="1" y="1"/>
                </a:moveTo>
                <a:lnTo>
                  <a:pt x="34959" y="1"/>
                </a:lnTo>
              </a:path>
            </a:pathLst>
          </a:custGeom>
          <a:noFill/>
          <a:ln w="2857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29" name="Google Shape;10066;p58">
            <a:extLst>
              <a:ext uri="{FF2B5EF4-FFF2-40B4-BE49-F238E27FC236}">
                <a16:creationId xmlns:a16="http://schemas.microsoft.com/office/drawing/2014/main" id="{9913454D-1742-4EB8-9B3E-FF711E9B7EB0}"/>
              </a:ext>
            </a:extLst>
          </p:cNvPr>
          <p:cNvSpPr/>
          <p:nvPr/>
        </p:nvSpPr>
        <p:spPr>
          <a:xfrm>
            <a:off x="5962338" y="1242725"/>
            <a:ext cx="1620000" cy="500379"/>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2857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chemeClr val="tx1"/>
                </a:solidFill>
                <a:latin typeface="Roboto" panose="020B0604020202020204" charset="0"/>
                <a:ea typeface="Roboto" panose="020B0604020202020204" charset="0"/>
              </a:rPr>
              <a:t>Ciclo de instrucción</a:t>
            </a:r>
            <a:endParaRPr dirty="0">
              <a:solidFill>
                <a:schemeClr val="tx1"/>
              </a:solidFill>
              <a:latin typeface="Roboto" panose="020B0604020202020204" charset="0"/>
              <a:ea typeface="Roboto" panose="020B0604020202020204" charset="0"/>
            </a:endParaRPr>
          </a:p>
        </p:txBody>
      </p:sp>
      <p:sp>
        <p:nvSpPr>
          <p:cNvPr id="31" name="Google Shape;10088;p58">
            <a:extLst>
              <a:ext uri="{FF2B5EF4-FFF2-40B4-BE49-F238E27FC236}">
                <a16:creationId xmlns:a16="http://schemas.microsoft.com/office/drawing/2014/main" id="{E2F01DA1-5797-4E6F-8404-A9C967971361}"/>
              </a:ext>
            </a:extLst>
          </p:cNvPr>
          <p:cNvSpPr/>
          <p:nvPr/>
        </p:nvSpPr>
        <p:spPr>
          <a:xfrm>
            <a:off x="7900873" y="4257296"/>
            <a:ext cx="150088" cy="12484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32" name="Google Shape;10089;p58">
            <a:extLst>
              <a:ext uri="{FF2B5EF4-FFF2-40B4-BE49-F238E27FC236}">
                <a16:creationId xmlns:a16="http://schemas.microsoft.com/office/drawing/2014/main" id="{669DD644-8C49-445E-B757-5412F596F826}"/>
              </a:ext>
            </a:extLst>
          </p:cNvPr>
          <p:cNvSpPr/>
          <p:nvPr/>
        </p:nvSpPr>
        <p:spPr>
          <a:xfrm>
            <a:off x="5072375" y="3396332"/>
            <a:ext cx="149984" cy="124793"/>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34" name="Google Shape;10091;p58">
            <a:extLst>
              <a:ext uri="{FF2B5EF4-FFF2-40B4-BE49-F238E27FC236}">
                <a16:creationId xmlns:a16="http://schemas.microsoft.com/office/drawing/2014/main" id="{CFFDAB37-EC25-4DB0-A212-AC51476C1599}"/>
              </a:ext>
            </a:extLst>
          </p:cNvPr>
          <p:cNvSpPr/>
          <p:nvPr/>
        </p:nvSpPr>
        <p:spPr>
          <a:xfrm>
            <a:off x="722176" y="2864146"/>
            <a:ext cx="149984" cy="124814"/>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37" name="Google Shape;10094;p58">
            <a:extLst>
              <a:ext uri="{FF2B5EF4-FFF2-40B4-BE49-F238E27FC236}">
                <a16:creationId xmlns:a16="http://schemas.microsoft.com/office/drawing/2014/main" id="{B6AB16BC-851F-4384-B154-EA2996EF233C}"/>
              </a:ext>
            </a:extLst>
          </p:cNvPr>
          <p:cNvSpPr/>
          <p:nvPr/>
        </p:nvSpPr>
        <p:spPr>
          <a:xfrm>
            <a:off x="1059782" y="1429713"/>
            <a:ext cx="144289" cy="124793"/>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38" name="Google Shape;10095;p58">
            <a:extLst>
              <a:ext uri="{FF2B5EF4-FFF2-40B4-BE49-F238E27FC236}">
                <a16:creationId xmlns:a16="http://schemas.microsoft.com/office/drawing/2014/main" id="{0678BF59-C5BC-494B-922B-851FFED28A88}"/>
              </a:ext>
            </a:extLst>
          </p:cNvPr>
          <p:cNvSpPr/>
          <p:nvPr/>
        </p:nvSpPr>
        <p:spPr>
          <a:xfrm>
            <a:off x="3922803" y="2331928"/>
            <a:ext cx="150118" cy="12484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39" name="Google Shape;10096;p58">
            <a:extLst>
              <a:ext uri="{FF2B5EF4-FFF2-40B4-BE49-F238E27FC236}">
                <a16:creationId xmlns:a16="http://schemas.microsoft.com/office/drawing/2014/main" id="{891D5A9B-94C5-4C6C-AE0E-32169D4966A2}"/>
              </a:ext>
            </a:extLst>
          </p:cNvPr>
          <p:cNvSpPr/>
          <p:nvPr/>
        </p:nvSpPr>
        <p:spPr>
          <a:xfrm>
            <a:off x="3922803" y="3396332"/>
            <a:ext cx="150118" cy="12484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40" name="Google Shape;10097;p58">
            <a:extLst>
              <a:ext uri="{FF2B5EF4-FFF2-40B4-BE49-F238E27FC236}">
                <a16:creationId xmlns:a16="http://schemas.microsoft.com/office/drawing/2014/main" id="{E84571D0-1054-4132-9882-400FD9FB48CB}"/>
              </a:ext>
            </a:extLst>
          </p:cNvPr>
          <p:cNvSpPr/>
          <p:nvPr/>
        </p:nvSpPr>
        <p:spPr>
          <a:xfrm>
            <a:off x="1059782" y="4257296"/>
            <a:ext cx="149984" cy="12484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41" name="Google Shape;10098;p58">
            <a:extLst>
              <a:ext uri="{FF2B5EF4-FFF2-40B4-BE49-F238E27FC236}">
                <a16:creationId xmlns:a16="http://schemas.microsoft.com/office/drawing/2014/main" id="{F4AE0B9B-BA0F-4EC1-86F9-1C79F466A001}"/>
              </a:ext>
            </a:extLst>
          </p:cNvPr>
          <p:cNvSpPr/>
          <p:nvPr/>
        </p:nvSpPr>
        <p:spPr>
          <a:xfrm>
            <a:off x="7900873" y="1429713"/>
            <a:ext cx="150088" cy="124793"/>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42" name="Google Shape;10099;p58">
            <a:extLst>
              <a:ext uri="{FF2B5EF4-FFF2-40B4-BE49-F238E27FC236}">
                <a16:creationId xmlns:a16="http://schemas.microsoft.com/office/drawing/2014/main" id="{9A5F05D4-0333-44D0-82C2-A75BE03546BE}"/>
              </a:ext>
            </a:extLst>
          </p:cNvPr>
          <p:cNvSpPr/>
          <p:nvPr/>
        </p:nvSpPr>
        <p:spPr>
          <a:xfrm>
            <a:off x="5088316" y="2331928"/>
            <a:ext cx="149984" cy="124814"/>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15" name="Google Shape;10052;p58">
            <a:extLst>
              <a:ext uri="{FF2B5EF4-FFF2-40B4-BE49-F238E27FC236}">
                <a16:creationId xmlns:a16="http://schemas.microsoft.com/office/drawing/2014/main" id="{C12844CF-1FB0-4589-902E-8182BDFEB7C8}"/>
              </a:ext>
            </a:extLst>
          </p:cNvPr>
          <p:cNvSpPr/>
          <p:nvPr/>
        </p:nvSpPr>
        <p:spPr>
          <a:xfrm>
            <a:off x="8034263" y="2864146"/>
            <a:ext cx="242976" cy="53388"/>
          </a:xfrm>
          <a:custGeom>
            <a:avLst/>
            <a:gdLst/>
            <a:ahLst/>
            <a:cxnLst/>
            <a:rect l="l" t="t" r="r" b="b"/>
            <a:pathLst>
              <a:path w="32723" h="1" fill="none" extrusionOk="0">
                <a:moveTo>
                  <a:pt x="1" y="1"/>
                </a:moveTo>
                <a:lnTo>
                  <a:pt x="32723" y="1"/>
                </a:lnTo>
              </a:path>
            </a:pathLst>
          </a:custGeom>
          <a:noFill/>
          <a:ln w="2857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43" name="Google Shape;10100;p58">
            <a:extLst>
              <a:ext uri="{FF2B5EF4-FFF2-40B4-BE49-F238E27FC236}">
                <a16:creationId xmlns:a16="http://schemas.microsoft.com/office/drawing/2014/main" id="{F2DC55D8-8053-4BF0-AA34-AAE10CA29B94}"/>
              </a:ext>
            </a:extLst>
          </p:cNvPr>
          <p:cNvSpPr/>
          <p:nvPr/>
        </p:nvSpPr>
        <p:spPr>
          <a:xfrm>
            <a:off x="8270326" y="2857487"/>
            <a:ext cx="149984" cy="12484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69" name="Google Shape;10059;p58">
            <a:extLst>
              <a:ext uri="{FF2B5EF4-FFF2-40B4-BE49-F238E27FC236}">
                <a16:creationId xmlns:a16="http://schemas.microsoft.com/office/drawing/2014/main" id="{B0EFF3B6-7327-4443-9329-8BEFEFFE349B}"/>
              </a:ext>
            </a:extLst>
          </p:cNvPr>
          <p:cNvSpPr/>
          <p:nvPr/>
        </p:nvSpPr>
        <p:spPr>
          <a:xfrm>
            <a:off x="1187397" y="1487787"/>
            <a:ext cx="360000" cy="21"/>
          </a:xfrm>
          <a:custGeom>
            <a:avLst/>
            <a:gdLst/>
            <a:ahLst/>
            <a:cxnLst/>
            <a:rect l="l" t="t" r="r" b="b"/>
            <a:pathLst>
              <a:path w="36648" h="1" fill="none" extrusionOk="0">
                <a:moveTo>
                  <a:pt x="36648" y="1"/>
                </a:moveTo>
                <a:lnTo>
                  <a:pt x="1" y="1"/>
                </a:lnTo>
              </a:path>
            </a:pathLst>
          </a:custGeom>
          <a:noFill/>
          <a:ln w="2857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70" name="Google Shape;10060;p58">
            <a:extLst>
              <a:ext uri="{FF2B5EF4-FFF2-40B4-BE49-F238E27FC236}">
                <a16:creationId xmlns:a16="http://schemas.microsoft.com/office/drawing/2014/main" id="{435F04DA-4341-425D-BEDB-9C762E048615}"/>
              </a:ext>
            </a:extLst>
          </p:cNvPr>
          <p:cNvSpPr/>
          <p:nvPr/>
        </p:nvSpPr>
        <p:spPr>
          <a:xfrm>
            <a:off x="1565740" y="1242425"/>
            <a:ext cx="1620000" cy="500379"/>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28575" cap="flat" cmpd="sng">
            <a:solidFill>
              <a:schemeClr val="bg2"/>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chemeClr val="tx1"/>
                </a:solidFill>
                <a:latin typeface="Roboto" panose="020B0604020202020204" charset="0"/>
                <a:ea typeface="Roboto" panose="020B0604020202020204" charset="0"/>
              </a:rPr>
              <a:t>Modelo del programador </a:t>
            </a:r>
            <a:endParaRPr dirty="0">
              <a:solidFill>
                <a:schemeClr val="tx1"/>
              </a:solidFill>
              <a:latin typeface="Roboto" panose="020B0604020202020204" charset="0"/>
              <a:ea typeface="Roboto" panose="020B0604020202020204" charset="0"/>
            </a:endParaRPr>
          </a:p>
        </p:txBody>
      </p:sp>
      <p:grpSp>
        <p:nvGrpSpPr>
          <p:cNvPr id="72" name="Grupo 71">
            <a:extLst>
              <a:ext uri="{FF2B5EF4-FFF2-40B4-BE49-F238E27FC236}">
                <a16:creationId xmlns:a16="http://schemas.microsoft.com/office/drawing/2014/main" id="{7AF6FA5F-1E92-4F4A-83F6-0D91959B713F}"/>
              </a:ext>
            </a:extLst>
          </p:cNvPr>
          <p:cNvGrpSpPr/>
          <p:nvPr/>
        </p:nvGrpSpPr>
        <p:grpSpPr>
          <a:xfrm>
            <a:off x="3949113" y="2287027"/>
            <a:ext cx="1260000" cy="1260000"/>
            <a:chOff x="1793649" y="1553817"/>
            <a:chExt cx="494793" cy="494238"/>
          </a:xfrm>
        </p:grpSpPr>
        <p:sp>
          <p:nvSpPr>
            <p:cNvPr id="73" name="Google Shape;2718;p51">
              <a:extLst>
                <a:ext uri="{FF2B5EF4-FFF2-40B4-BE49-F238E27FC236}">
                  <a16:creationId xmlns:a16="http://schemas.microsoft.com/office/drawing/2014/main" id="{16C9A577-29FC-44D7-98B3-E4B1C517635C}"/>
                </a:ext>
              </a:extLst>
            </p:cNvPr>
            <p:cNvSpPr/>
            <p:nvPr/>
          </p:nvSpPr>
          <p:spPr>
            <a:xfrm>
              <a:off x="1793649" y="1553817"/>
              <a:ext cx="494793" cy="494238"/>
            </a:xfrm>
            <a:custGeom>
              <a:avLst/>
              <a:gdLst/>
              <a:ahLst/>
              <a:cxnLst/>
              <a:rect l="l" t="t" r="r" b="b"/>
              <a:pathLst>
                <a:path w="20427" h="20402" extrusionOk="0">
                  <a:moveTo>
                    <a:pt x="15790" y="3158"/>
                  </a:moveTo>
                  <a:cubicBezTo>
                    <a:pt x="16592" y="3158"/>
                    <a:pt x="17243" y="3835"/>
                    <a:pt x="17243" y="4637"/>
                  </a:cubicBezTo>
                  <a:lnTo>
                    <a:pt x="17243" y="15765"/>
                  </a:lnTo>
                  <a:cubicBezTo>
                    <a:pt x="17243" y="16567"/>
                    <a:pt x="16592" y="17218"/>
                    <a:pt x="15790" y="17218"/>
                  </a:cubicBezTo>
                  <a:lnTo>
                    <a:pt x="4637" y="17218"/>
                  </a:lnTo>
                  <a:cubicBezTo>
                    <a:pt x="3835" y="17218"/>
                    <a:pt x="3183" y="16567"/>
                    <a:pt x="3183" y="15765"/>
                  </a:cubicBezTo>
                  <a:lnTo>
                    <a:pt x="3183" y="4637"/>
                  </a:lnTo>
                  <a:cubicBezTo>
                    <a:pt x="3183" y="3835"/>
                    <a:pt x="3835" y="3158"/>
                    <a:pt x="4637" y="3158"/>
                  </a:cubicBezTo>
                  <a:close/>
                  <a:moveTo>
                    <a:pt x="4361" y="0"/>
                  </a:moveTo>
                  <a:lnTo>
                    <a:pt x="4361" y="1930"/>
                  </a:lnTo>
                  <a:cubicBezTo>
                    <a:pt x="3083" y="2055"/>
                    <a:pt x="2080" y="3083"/>
                    <a:pt x="1955" y="4361"/>
                  </a:cubicBezTo>
                  <a:lnTo>
                    <a:pt x="0" y="4361"/>
                  </a:lnTo>
                  <a:lnTo>
                    <a:pt x="0" y="5614"/>
                  </a:lnTo>
                  <a:lnTo>
                    <a:pt x="1930" y="5614"/>
                  </a:lnTo>
                  <a:lnTo>
                    <a:pt x="1930" y="6441"/>
                  </a:lnTo>
                  <a:lnTo>
                    <a:pt x="0" y="6441"/>
                  </a:lnTo>
                  <a:lnTo>
                    <a:pt x="0" y="7695"/>
                  </a:lnTo>
                  <a:lnTo>
                    <a:pt x="1930" y="7695"/>
                  </a:lnTo>
                  <a:lnTo>
                    <a:pt x="1930" y="8522"/>
                  </a:lnTo>
                  <a:lnTo>
                    <a:pt x="0" y="8522"/>
                  </a:lnTo>
                  <a:lnTo>
                    <a:pt x="0" y="9775"/>
                  </a:lnTo>
                  <a:lnTo>
                    <a:pt x="1930" y="9775"/>
                  </a:lnTo>
                  <a:lnTo>
                    <a:pt x="1930" y="10627"/>
                  </a:lnTo>
                  <a:lnTo>
                    <a:pt x="0" y="10627"/>
                  </a:lnTo>
                  <a:lnTo>
                    <a:pt x="0" y="11880"/>
                  </a:lnTo>
                  <a:lnTo>
                    <a:pt x="1930" y="11880"/>
                  </a:lnTo>
                  <a:lnTo>
                    <a:pt x="1930" y="12707"/>
                  </a:lnTo>
                  <a:lnTo>
                    <a:pt x="0" y="12707"/>
                  </a:lnTo>
                  <a:lnTo>
                    <a:pt x="0" y="13960"/>
                  </a:lnTo>
                  <a:lnTo>
                    <a:pt x="1930" y="13960"/>
                  </a:lnTo>
                  <a:lnTo>
                    <a:pt x="1930" y="14787"/>
                  </a:lnTo>
                  <a:lnTo>
                    <a:pt x="0" y="14787"/>
                  </a:lnTo>
                  <a:lnTo>
                    <a:pt x="0" y="16040"/>
                  </a:lnTo>
                  <a:lnTo>
                    <a:pt x="1955" y="16040"/>
                  </a:lnTo>
                  <a:cubicBezTo>
                    <a:pt x="2080" y="17319"/>
                    <a:pt x="3083" y="18346"/>
                    <a:pt x="4361" y="18472"/>
                  </a:cubicBezTo>
                  <a:lnTo>
                    <a:pt x="4361" y="20401"/>
                  </a:lnTo>
                  <a:lnTo>
                    <a:pt x="5614" y="20401"/>
                  </a:lnTo>
                  <a:lnTo>
                    <a:pt x="5614" y="18472"/>
                  </a:lnTo>
                  <a:lnTo>
                    <a:pt x="6466" y="18472"/>
                  </a:lnTo>
                  <a:lnTo>
                    <a:pt x="6466" y="20401"/>
                  </a:lnTo>
                  <a:lnTo>
                    <a:pt x="7720" y="20401"/>
                  </a:lnTo>
                  <a:lnTo>
                    <a:pt x="7720" y="18472"/>
                  </a:lnTo>
                  <a:lnTo>
                    <a:pt x="8547" y="18472"/>
                  </a:lnTo>
                  <a:lnTo>
                    <a:pt x="8547" y="20401"/>
                  </a:lnTo>
                  <a:lnTo>
                    <a:pt x="9800" y="20401"/>
                  </a:lnTo>
                  <a:lnTo>
                    <a:pt x="9800" y="18472"/>
                  </a:lnTo>
                  <a:lnTo>
                    <a:pt x="10627" y="18472"/>
                  </a:lnTo>
                  <a:lnTo>
                    <a:pt x="10627" y="20401"/>
                  </a:lnTo>
                  <a:lnTo>
                    <a:pt x="11880" y="20401"/>
                  </a:lnTo>
                  <a:lnTo>
                    <a:pt x="11880" y="18472"/>
                  </a:lnTo>
                  <a:lnTo>
                    <a:pt x="12732" y="18472"/>
                  </a:lnTo>
                  <a:lnTo>
                    <a:pt x="12732" y="20401"/>
                  </a:lnTo>
                  <a:lnTo>
                    <a:pt x="13985" y="20401"/>
                  </a:lnTo>
                  <a:lnTo>
                    <a:pt x="13985" y="18472"/>
                  </a:lnTo>
                  <a:lnTo>
                    <a:pt x="14812" y="18472"/>
                  </a:lnTo>
                  <a:lnTo>
                    <a:pt x="14812" y="20401"/>
                  </a:lnTo>
                  <a:lnTo>
                    <a:pt x="16065" y="20401"/>
                  </a:lnTo>
                  <a:lnTo>
                    <a:pt x="16065" y="18472"/>
                  </a:lnTo>
                  <a:cubicBezTo>
                    <a:pt x="17344" y="18346"/>
                    <a:pt x="18346" y="17319"/>
                    <a:pt x="18497" y="16040"/>
                  </a:cubicBezTo>
                  <a:lnTo>
                    <a:pt x="20426" y="16040"/>
                  </a:lnTo>
                  <a:lnTo>
                    <a:pt x="20426" y="14787"/>
                  </a:lnTo>
                  <a:lnTo>
                    <a:pt x="18497" y="14787"/>
                  </a:lnTo>
                  <a:lnTo>
                    <a:pt x="18497" y="13960"/>
                  </a:lnTo>
                  <a:lnTo>
                    <a:pt x="20426" y="13960"/>
                  </a:lnTo>
                  <a:lnTo>
                    <a:pt x="20426" y="12707"/>
                  </a:lnTo>
                  <a:lnTo>
                    <a:pt x="18497" y="12707"/>
                  </a:lnTo>
                  <a:lnTo>
                    <a:pt x="18497" y="11880"/>
                  </a:lnTo>
                  <a:lnTo>
                    <a:pt x="20426" y="11880"/>
                  </a:lnTo>
                  <a:lnTo>
                    <a:pt x="20426" y="10627"/>
                  </a:lnTo>
                  <a:lnTo>
                    <a:pt x="18497" y="10627"/>
                  </a:lnTo>
                  <a:lnTo>
                    <a:pt x="18497" y="9775"/>
                  </a:lnTo>
                  <a:lnTo>
                    <a:pt x="20426" y="9775"/>
                  </a:lnTo>
                  <a:lnTo>
                    <a:pt x="20426" y="8522"/>
                  </a:lnTo>
                  <a:lnTo>
                    <a:pt x="18497" y="8522"/>
                  </a:lnTo>
                  <a:lnTo>
                    <a:pt x="18497" y="7695"/>
                  </a:lnTo>
                  <a:lnTo>
                    <a:pt x="20426" y="7695"/>
                  </a:lnTo>
                  <a:lnTo>
                    <a:pt x="20426" y="6441"/>
                  </a:lnTo>
                  <a:lnTo>
                    <a:pt x="18497" y="6441"/>
                  </a:lnTo>
                  <a:lnTo>
                    <a:pt x="18497" y="5614"/>
                  </a:lnTo>
                  <a:lnTo>
                    <a:pt x="20426" y="5614"/>
                  </a:lnTo>
                  <a:lnTo>
                    <a:pt x="20426" y="4361"/>
                  </a:lnTo>
                  <a:lnTo>
                    <a:pt x="18497" y="4361"/>
                  </a:lnTo>
                  <a:cubicBezTo>
                    <a:pt x="18346" y="3083"/>
                    <a:pt x="17344" y="2055"/>
                    <a:pt x="16065" y="1930"/>
                  </a:cubicBezTo>
                  <a:lnTo>
                    <a:pt x="16065" y="0"/>
                  </a:lnTo>
                  <a:lnTo>
                    <a:pt x="14812" y="0"/>
                  </a:lnTo>
                  <a:lnTo>
                    <a:pt x="14812" y="1905"/>
                  </a:lnTo>
                  <a:lnTo>
                    <a:pt x="13985" y="1905"/>
                  </a:lnTo>
                  <a:lnTo>
                    <a:pt x="13985" y="0"/>
                  </a:lnTo>
                  <a:lnTo>
                    <a:pt x="12732" y="0"/>
                  </a:lnTo>
                  <a:lnTo>
                    <a:pt x="12732" y="1905"/>
                  </a:lnTo>
                  <a:lnTo>
                    <a:pt x="11880" y="1905"/>
                  </a:lnTo>
                  <a:lnTo>
                    <a:pt x="11880" y="0"/>
                  </a:lnTo>
                  <a:lnTo>
                    <a:pt x="10627" y="0"/>
                  </a:lnTo>
                  <a:lnTo>
                    <a:pt x="10627" y="1905"/>
                  </a:lnTo>
                  <a:lnTo>
                    <a:pt x="9800" y="1905"/>
                  </a:lnTo>
                  <a:lnTo>
                    <a:pt x="9800" y="0"/>
                  </a:lnTo>
                  <a:lnTo>
                    <a:pt x="8547" y="0"/>
                  </a:lnTo>
                  <a:lnTo>
                    <a:pt x="8547" y="1905"/>
                  </a:lnTo>
                  <a:lnTo>
                    <a:pt x="7720" y="1905"/>
                  </a:lnTo>
                  <a:lnTo>
                    <a:pt x="7720" y="0"/>
                  </a:lnTo>
                  <a:lnTo>
                    <a:pt x="6466" y="0"/>
                  </a:lnTo>
                  <a:lnTo>
                    <a:pt x="6466" y="1905"/>
                  </a:lnTo>
                  <a:lnTo>
                    <a:pt x="5614" y="1905"/>
                  </a:lnTo>
                  <a:lnTo>
                    <a:pt x="5614"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74" name="Google Shape;2719;p51">
              <a:extLst>
                <a:ext uri="{FF2B5EF4-FFF2-40B4-BE49-F238E27FC236}">
                  <a16:creationId xmlns:a16="http://schemas.microsoft.com/office/drawing/2014/main" id="{83660763-8C81-497D-A1C4-F5A9F1767823}"/>
                </a:ext>
              </a:extLst>
            </p:cNvPr>
            <p:cNvSpPr/>
            <p:nvPr/>
          </p:nvSpPr>
          <p:spPr>
            <a:xfrm>
              <a:off x="1895020" y="1655199"/>
              <a:ext cx="292026" cy="291451"/>
            </a:xfrm>
            <a:custGeom>
              <a:avLst/>
              <a:gdLst/>
              <a:ahLst/>
              <a:cxnLst/>
              <a:rect l="l" t="t" r="r" b="b"/>
              <a:pathLst>
                <a:path w="12056" h="12031" extrusionOk="0">
                  <a:moveTo>
                    <a:pt x="10552" y="627"/>
                  </a:moveTo>
                  <a:cubicBezTo>
                    <a:pt x="11028" y="627"/>
                    <a:pt x="11429" y="1003"/>
                    <a:pt x="11429" y="1479"/>
                  </a:cubicBezTo>
                  <a:lnTo>
                    <a:pt x="11429" y="10527"/>
                  </a:lnTo>
                  <a:cubicBezTo>
                    <a:pt x="11429" y="11028"/>
                    <a:pt x="11028" y="11404"/>
                    <a:pt x="10552" y="11404"/>
                  </a:cubicBezTo>
                  <a:lnTo>
                    <a:pt x="10402" y="11404"/>
                  </a:lnTo>
                  <a:lnTo>
                    <a:pt x="10402" y="8848"/>
                  </a:lnTo>
                  <a:cubicBezTo>
                    <a:pt x="10602" y="8723"/>
                    <a:pt x="10728" y="8497"/>
                    <a:pt x="10728" y="8246"/>
                  </a:cubicBezTo>
                  <a:cubicBezTo>
                    <a:pt x="10728" y="7820"/>
                    <a:pt x="10402" y="7495"/>
                    <a:pt x="9976" y="7495"/>
                  </a:cubicBezTo>
                  <a:cubicBezTo>
                    <a:pt x="9575" y="7495"/>
                    <a:pt x="9249" y="7820"/>
                    <a:pt x="9249" y="8246"/>
                  </a:cubicBezTo>
                  <a:cubicBezTo>
                    <a:pt x="9249" y="8497"/>
                    <a:pt x="9374" y="8698"/>
                    <a:pt x="9550" y="8848"/>
                  </a:cubicBezTo>
                  <a:lnTo>
                    <a:pt x="9550" y="11404"/>
                  </a:lnTo>
                  <a:lnTo>
                    <a:pt x="8096" y="11404"/>
                  </a:lnTo>
                  <a:lnTo>
                    <a:pt x="8096" y="7018"/>
                  </a:lnTo>
                  <a:lnTo>
                    <a:pt x="9224" y="5414"/>
                  </a:lnTo>
                  <a:lnTo>
                    <a:pt x="9249" y="5414"/>
                  </a:lnTo>
                  <a:cubicBezTo>
                    <a:pt x="9650" y="5414"/>
                    <a:pt x="9976" y="5088"/>
                    <a:pt x="9976" y="4662"/>
                  </a:cubicBezTo>
                  <a:cubicBezTo>
                    <a:pt x="9976" y="4261"/>
                    <a:pt x="9650" y="3936"/>
                    <a:pt x="9249" y="3936"/>
                  </a:cubicBezTo>
                  <a:cubicBezTo>
                    <a:pt x="8823" y="3936"/>
                    <a:pt x="8497" y="4261"/>
                    <a:pt x="8497" y="4662"/>
                  </a:cubicBezTo>
                  <a:cubicBezTo>
                    <a:pt x="8497" y="4763"/>
                    <a:pt x="8522" y="4838"/>
                    <a:pt x="8547" y="4913"/>
                  </a:cubicBezTo>
                  <a:lnTo>
                    <a:pt x="7269" y="6743"/>
                  </a:lnTo>
                  <a:lnTo>
                    <a:pt x="7269" y="11404"/>
                  </a:lnTo>
                  <a:lnTo>
                    <a:pt x="6066" y="11404"/>
                  </a:lnTo>
                  <a:lnTo>
                    <a:pt x="6066" y="10176"/>
                  </a:lnTo>
                  <a:cubicBezTo>
                    <a:pt x="6241" y="10026"/>
                    <a:pt x="6392" y="9800"/>
                    <a:pt x="6392" y="9550"/>
                  </a:cubicBezTo>
                  <a:cubicBezTo>
                    <a:pt x="6392" y="9149"/>
                    <a:pt x="6041" y="8823"/>
                    <a:pt x="5640" y="8823"/>
                  </a:cubicBezTo>
                  <a:cubicBezTo>
                    <a:pt x="5239" y="8823"/>
                    <a:pt x="4888" y="9149"/>
                    <a:pt x="4888" y="9550"/>
                  </a:cubicBezTo>
                  <a:cubicBezTo>
                    <a:pt x="4888" y="9800"/>
                    <a:pt x="5038" y="10026"/>
                    <a:pt x="5214" y="10176"/>
                  </a:cubicBezTo>
                  <a:lnTo>
                    <a:pt x="5214" y="11404"/>
                  </a:lnTo>
                  <a:lnTo>
                    <a:pt x="2357" y="11404"/>
                  </a:lnTo>
                  <a:lnTo>
                    <a:pt x="2357" y="8146"/>
                  </a:lnTo>
                  <a:cubicBezTo>
                    <a:pt x="2557" y="7996"/>
                    <a:pt x="2682" y="7770"/>
                    <a:pt x="2682" y="7520"/>
                  </a:cubicBezTo>
                  <a:cubicBezTo>
                    <a:pt x="2682" y="7119"/>
                    <a:pt x="2332" y="6793"/>
                    <a:pt x="1930" y="6793"/>
                  </a:cubicBezTo>
                  <a:cubicBezTo>
                    <a:pt x="1529" y="6793"/>
                    <a:pt x="1204" y="7119"/>
                    <a:pt x="1204" y="7520"/>
                  </a:cubicBezTo>
                  <a:cubicBezTo>
                    <a:pt x="1204" y="7770"/>
                    <a:pt x="1329" y="7996"/>
                    <a:pt x="1504" y="8146"/>
                  </a:cubicBezTo>
                  <a:lnTo>
                    <a:pt x="1504" y="11404"/>
                  </a:lnTo>
                  <a:cubicBezTo>
                    <a:pt x="1028" y="11404"/>
                    <a:pt x="627" y="11028"/>
                    <a:pt x="627" y="10527"/>
                  </a:cubicBezTo>
                  <a:lnTo>
                    <a:pt x="627" y="1479"/>
                  </a:lnTo>
                  <a:cubicBezTo>
                    <a:pt x="627" y="1003"/>
                    <a:pt x="1028" y="627"/>
                    <a:pt x="1504" y="627"/>
                  </a:cubicBezTo>
                  <a:lnTo>
                    <a:pt x="2256" y="627"/>
                  </a:lnTo>
                  <a:lnTo>
                    <a:pt x="2256" y="4211"/>
                  </a:lnTo>
                  <a:lnTo>
                    <a:pt x="3459" y="6467"/>
                  </a:lnTo>
                  <a:cubicBezTo>
                    <a:pt x="3434" y="6567"/>
                    <a:pt x="3384" y="6667"/>
                    <a:pt x="3384" y="6793"/>
                  </a:cubicBezTo>
                  <a:cubicBezTo>
                    <a:pt x="3384" y="7194"/>
                    <a:pt x="3735" y="7520"/>
                    <a:pt x="4136" y="7520"/>
                  </a:cubicBezTo>
                  <a:cubicBezTo>
                    <a:pt x="4537" y="7520"/>
                    <a:pt x="4888" y="7194"/>
                    <a:pt x="4888" y="6793"/>
                  </a:cubicBezTo>
                  <a:cubicBezTo>
                    <a:pt x="4888" y="6392"/>
                    <a:pt x="4587" y="6091"/>
                    <a:pt x="4186" y="6041"/>
                  </a:cubicBezTo>
                  <a:lnTo>
                    <a:pt x="3083" y="4011"/>
                  </a:lnTo>
                  <a:lnTo>
                    <a:pt x="3083" y="627"/>
                  </a:lnTo>
                  <a:lnTo>
                    <a:pt x="4587" y="627"/>
                  </a:lnTo>
                  <a:lnTo>
                    <a:pt x="4587" y="2307"/>
                  </a:lnTo>
                  <a:cubicBezTo>
                    <a:pt x="4412" y="2432"/>
                    <a:pt x="4261" y="2657"/>
                    <a:pt x="4261" y="2908"/>
                  </a:cubicBezTo>
                  <a:cubicBezTo>
                    <a:pt x="4261" y="3334"/>
                    <a:pt x="4612" y="3660"/>
                    <a:pt x="5013" y="3660"/>
                  </a:cubicBezTo>
                  <a:cubicBezTo>
                    <a:pt x="5414" y="3660"/>
                    <a:pt x="5765" y="3334"/>
                    <a:pt x="5765" y="2908"/>
                  </a:cubicBezTo>
                  <a:cubicBezTo>
                    <a:pt x="5765" y="2657"/>
                    <a:pt x="5615" y="2432"/>
                    <a:pt x="5439" y="2307"/>
                  </a:cubicBezTo>
                  <a:lnTo>
                    <a:pt x="5439" y="627"/>
                  </a:lnTo>
                  <a:lnTo>
                    <a:pt x="6793" y="627"/>
                  </a:lnTo>
                  <a:lnTo>
                    <a:pt x="6793" y="3209"/>
                  </a:lnTo>
                  <a:lnTo>
                    <a:pt x="5941" y="4687"/>
                  </a:lnTo>
                  <a:cubicBezTo>
                    <a:pt x="5565" y="4713"/>
                    <a:pt x="5289" y="5038"/>
                    <a:pt x="5289" y="5414"/>
                  </a:cubicBezTo>
                  <a:cubicBezTo>
                    <a:pt x="5289" y="5815"/>
                    <a:pt x="5615" y="6141"/>
                    <a:pt x="6041" y="6141"/>
                  </a:cubicBezTo>
                  <a:cubicBezTo>
                    <a:pt x="6442" y="6141"/>
                    <a:pt x="6768" y="5815"/>
                    <a:pt x="6768" y="5414"/>
                  </a:cubicBezTo>
                  <a:cubicBezTo>
                    <a:pt x="6768" y="5289"/>
                    <a:pt x="6743" y="5164"/>
                    <a:pt x="6692" y="5063"/>
                  </a:cubicBezTo>
                  <a:lnTo>
                    <a:pt x="7620" y="3434"/>
                  </a:lnTo>
                  <a:lnTo>
                    <a:pt x="7620" y="627"/>
                  </a:lnTo>
                  <a:lnTo>
                    <a:pt x="8823" y="627"/>
                  </a:lnTo>
                  <a:lnTo>
                    <a:pt x="8823" y="1078"/>
                  </a:lnTo>
                  <a:cubicBezTo>
                    <a:pt x="8622" y="1229"/>
                    <a:pt x="8497" y="1454"/>
                    <a:pt x="8497" y="1705"/>
                  </a:cubicBezTo>
                  <a:cubicBezTo>
                    <a:pt x="8497" y="2106"/>
                    <a:pt x="8823" y="2432"/>
                    <a:pt x="9249" y="2432"/>
                  </a:cubicBezTo>
                  <a:cubicBezTo>
                    <a:pt x="9650" y="2432"/>
                    <a:pt x="9976" y="2106"/>
                    <a:pt x="9976" y="1705"/>
                  </a:cubicBezTo>
                  <a:cubicBezTo>
                    <a:pt x="9976" y="1454"/>
                    <a:pt x="9850" y="1229"/>
                    <a:pt x="9650" y="1078"/>
                  </a:cubicBezTo>
                  <a:lnTo>
                    <a:pt x="9650" y="627"/>
                  </a:lnTo>
                  <a:close/>
                  <a:moveTo>
                    <a:pt x="1504" y="1"/>
                  </a:moveTo>
                  <a:cubicBezTo>
                    <a:pt x="677" y="1"/>
                    <a:pt x="1" y="652"/>
                    <a:pt x="1" y="1479"/>
                  </a:cubicBezTo>
                  <a:lnTo>
                    <a:pt x="1" y="10527"/>
                  </a:lnTo>
                  <a:cubicBezTo>
                    <a:pt x="1" y="11354"/>
                    <a:pt x="677" y="12031"/>
                    <a:pt x="1504" y="12031"/>
                  </a:cubicBezTo>
                  <a:lnTo>
                    <a:pt x="10552" y="12031"/>
                  </a:lnTo>
                  <a:cubicBezTo>
                    <a:pt x="11379" y="12031"/>
                    <a:pt x="12056" y="11354"/>
                    <a:pt x="12056" y="10527"/>
                  </a:cubicBezTo>
                  <a:lnTo>
                    <a:pt x="12056" y="1479"/>
                  </a:lnTo>
                  <a:cubicBezTo>
                    <a:pt x="12056" y="652"/>
                    <a:pt x="11379" y="1"/>
                    <a:pt x="10552"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grpSp>
      <p:sp>
        <p:nvSpPr>
          <p:cNvPr id="75" name="Google Shape;10095;p58">
            <a:extLst>
              <a:ext uri="{FF2B5EF4-FFF2-40B4-BE49-F238E27FC236}">
                <a16:creationId xmlns:a16="http://schemas.microsoft.com/office/drawing/2014/main" id="{5757B3BE-E04E-4BB5-86BA-86D52D3A1DBC}"/>
              </a:ext>
            </a:extLst>
          </p:cNvPr>
          <p:cNvSpPr/>
          <p:nvPr/>
        </p:nvSpPr>
        <p:spPr>
          <a:xfrm>
            <a:off x="3922803" y="2331412"/>
            <a:ext cx="150118" cy="12484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76" name="Google Shape;10099;p58">
            <a:extLst>
              <a:ext uri="{FF2B5EF4-FFF2-40B4-BE49-F238E27FC236}">
                <a16:creationId xmlns:a16="http://schemas.microsoft.com/office/drawing/2014/main" id="{742926A2-E23D-4513-A9B3-DE606E57EFA7}"/>
              </a:ext>
            </a:extLst>
          </p:cNvPr>
          <p:cNvSpPr/>
          <p:nvPr/>
        </p:nvSpPr>
        <p:spPr>
          <a:xfrm>
            <a:off x="5088316" y="2331439"/>
            <a:ext cx="149984" cy="124814"/>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grpSp>
        <p:nvGrpSpPr>
          <p:cNvPr id="77" name="Grupo 76">
            <a:extLst>
              <a:ext uri="{FF2B5EF4-FFF2-40B4-BE49-F238E27FC236}">
                <a16:creationId xmlns:a16="http://schemas.microsoft.com/office/drawing/2014/main" id="{1C3EB31F-65AE-4D6C-B35E-A2F083D4B016}"/>
              </a:ext>
            </a:extLst>
          </p:cNvPr>
          <p:cNvGrpSpPr/>
          <p:nvPr/>
        </p:nvGrpSpPr>
        <p:grpSpPr>
          <a:xfrm>
            <a:off x="3949113" y="2286538"/>
            <a:ext cx="1260000" cy="1260000"/>
            <a:chOff x="1793649" y="1553817"/>
            <a:chExt cx="494793" cy="494238"/>
          </a:xfrm>
          <a:solidFill>
            <a:schemeClr val="bg2"/>
          </a:solidFill>
        </p:grpSpPr>
        <p:sp>
          <p:nvSpPr>
            <p:cNvPr id="78" name="Google Shape;2718;p51">
              <a:extLst>
                <a:ext uri="{FF2B5EF4-FFF2-40B4-BE49-F238E27FC236}">
                  <a16:creationId xmlns:a16="http://schemas.microsoft.com/office/drawing/2014/main" id="{FCFCDD57-881C-4DD7-A407-162EBBF3FF02}"/>
                </a:ext>
              </a:extLst>
            </p:cNvPr>
            <p:cNvSpPr/>
            <p:nvPr/>
          </p:nvSpPr>
          <p:spPr>
            <a:xfrm>
              <a:off x="1793649" y="1553817"/>
              <a:ext cx="494793" cy="494238"/>
            </a:xfrm>
            <a:custGeom>
              <a:avLst/>
              <a:gdLst/>
              <a:ahLst/>
              <a:cxnLst/>
              <a:rect l="l" t="t" r="r" b="b"/>
              <a:pathLst>
                <a:path w="20427" h="20402" extrusionOk="0">
                  <a:moveTo>
                    <a:pt x="15790" y="3158"/>
                  </a:moveTo>
                  <a:cubicBezTo>
                    <a:pt x="16592" y="3158"/>
                    <a:pt x="17243" y="3835"/>
                    <a:pt x="17243" y="4637"/>
                  </a:cubicBezTo>
                  <a:lnTo>
                    <a:pt x="17243" y="15765"/>
                  </a:lnTo>
                  <a:cubicBezTo>
                    <a:pt x="17243" y="16567"/>
                    <a:pt x="16592" y="17218"/>
                    <a:pt x="15790" y="17218"/>
                  </a:cubicBezTo>
                  <a:lnTo>
                    <a:pt x="4637" y="17218"/>
                  </a:lnTo>
                  <a:cubicBezTo>
                    <a:pt x="3835" y="17218"/>
                    <a:pt x="3183" y="16567"/>
                    <a:pt x="3183" y="15765"/>
                  </a:cubicBezTo>
                  <a:lnTo>
                    <a:pt x="3183" y="4637"/>
                  </a:lnTo>
                  <a:cubicBezTo>
                    <a:pt x="3183" y="3835"/>
                    <a:pt x="3835" y="3158"/>
                    <a:pt x="4637" y="3158"/>
                  </a:cubicBezTo>
                  <a:close/>
                  <a:moveTo>
                    <a:pt x="4361" y="0"/>
                  </a:moveTo>
                  <a:lnTo>
                    <a:pt x="4361" y="1930"/>
                  </a:lnTo>
                  <a:cubicBezTo>
                    <a:pt x="3083" y="2055"/>
                    <a:pt x="2080" y="3083"/>
                    <a:pt x="1955" y="4361"/>
                  </a:cubicBezTo>
                  <a:lnTo>
                    <a:pt x="0" y="4361"/>
                  </a:lnTo>
                  <a:lnTo>
                    <a:pt x="0" y="5614"/>
                  </a:lnTo>
                  <a:lnTo>
                    <a:pt x="1930" y="5614"/>
                  </a:lnTo>
                  <a:lnTo>
                    <a:pt x="1930" y="6441"/>
                  </a:lnTo>
                  <a:lnTo>
                    <a:pt x="0" y="6441"/>
                  </a:lnTo>
                  <a:lnTo>
                    <a:pt x="0" y="7695"/>
                  </a:lnTo>
                  <a:lnTo>
                    <a:pt x="1930" y="7695"/>
                  </a:lnTo>
                  <a:lnTo>
                    <a:pt x="1930" y="8522"/>
                  </a:lnTo>
                  <a:lnTo>
                    <a:pt x="0" y="8522"/>
                  </a:lnTo>
                  <a:lnTo>
                    <a:pt x="0" y="9775"/>
                  </a:lnTo>
                  <a:lnTo>
                    <a:pt x="1930" y="9775"/>
                  </a:lnTo>
                  <a:lnTo>
                    <a:pt x="1930" y="10627"/>
                  </a:lnTo>
                  <a:lnTo>
                    <a:pt x="0" y="10627"/>
                  </a:lnTo>
                  <a:lnTo>
                    <a:pt x="0" y="11880"/>
                  </a:lnTo>
                  <a:lnTo>
                    <a:pt x="1930" y="11880"/>
                  </a:lnTo>
                  <a:lnTo>
                    <a:pt x="1930" y="12707"/>
                  </a:lnTo>
                  <a:lnTo>
                    <a:pt x="0" y="12707"/>
                  </a:lnTo>
                  <a:lnTo>
                    <a:pt x="0" y="13960"/>
                  </a:lnTo>
                  <a:lnTo>
                    <a:pt x="1930" y="13960"/>
                  </a:lnTo>
                  <a:lnTo>
                    <a:pt x="1930" y="14787"/>
                  </a:lnTo>
                  <a:lnTo>
                    <a:pt x="0" y="14787"/>
                  </a:lnTo>
                  <a:lnTo>
                    <a:pt x="0" y="16040"/>
                  </a:lnTo>
                  <a:lnTo>
                    <a:pt x="1955" y="16040"/>
                  </a:lnTo>
                  <a:cubicBezTo>
                    <a:pt x="2080" y="17319"/>
                    <a:pt x="3083" y="18346"/>
                    <a:pt x="4361" y="18472"/>
                  </a:cubicBezTo>
                  <a:lnTo>
                    <a:pt x="4361" y="20401"/>
                  </a:lnTo>
                  <a:lnTo>
                    <a:pt x="5614" y="20401"/>
                  </a:lnTo>
                  <a:lnTo>
                    <a:pt x="5614" y="18472"/>
                  </a:lnTo>
                  <a:lnTo>
                    <a:pt x="6466" y="18472"/>
                  </a:lnTo>
                  <a:lnTo>
                    <a:pt x="6466" y="20401"/>
                  </a:lnTo>
                  <a:lnTo>
                    <a:pt x="7720" y="20401"/>
                  </a:lnTo>
                  <a:lnTo>
                    <a:pt x="7720" y="18472"/>
                  </a:lnTo>
                  <a:lnTo>
                    <a:pt x="8547" y="18472"/>
                  </a:lnTo>
                  <a:lnTo>
                    <a:pt x="8547" y="20401"/>
                  </a:lnTo>
                  <a:lnTo>
                    <a:pt x="9800" y="20401"/>
                  </a:lnTo>
                  <a:lnTo>
                    <a:pt x="9800" y="18472"/>
                  </a:lnTo>
                  <a:lnTo>
                    <a:pt x="10627" y="18472"/>
                  </a:lnTo>
                  <a:lnTo>
                    <a:pt x="10627" y="20401"/>
                  </a:lnTo>
                  <a:lnTo>
                    <a:pt x="11880" y="20401"/>
                  </a:lnTo>
                  <a:lnTo>
                    <a:pt x="11880" y="18472"/>
                  </a:lnTo>
                  <a:lnTo>
                    <a:pt x="12732" y="18472"/>
                  </a:lnTo>
                  <a:lnTo>
                    <a:pt x="12732" y="20401"/>
                  </a:lnTo>
                  <a:lnTo>
                    <a:pt x="13985" y="20401"/>
                  </a:lnTo>
                  <a:lnTo>
                    <a:pt x="13985" y="18472"/>
                  </a:lnTo>
                  <a:lnTo>
                    <a:pt x="14812" y="18472"/>
                  </a:lnTo>
                  <a:lnTo>
                    <a:pt x="14812" y="20401"/>
                  </a:lnTo>
                  <a:lnTo>
                    <a:pt x="16065" y="20401"/>
                  </a:lnTo>
                  <a:lnTo>
                    <a:pt x="16065" y="18472"/>
                  </a:lnTo>
                  <a:cubicBezTo>
                    <a:pt x="17344" y="18346"/>
                    <a:pt x="18346" y="17319"/>
                    <a:pt x="18497" y="16040"/>
                  </a:cubicBezTo>
                  <a:lnTo>
                    <a:pt x="20426" y="16040"/>
                  </a:lnTo>
                  <a:lnTo>
                    <a:pt x="20426" y="14787"/>
                  </a:lnTo>
                  <a:lnTo>
                    <a:pt x="18497" y="14787"/>
                  </a:lnTo>
                  <a:lnTo>
                    <a:pt x="18497" y="13960"/>
                  </a:lnTo>
                  <a:lnTo>
                    <a:pt x="20426" y="13960"/>
                  </a:lnTo>
                  <a:lnTo>
                    <a:pt x="20426" y="12707"/>
                  </a:lnTo>
                  <a:lnTo>
                    <a:pt x="18497" y="12707"/>
                  </a:lnTo>
                  <a:lnTo>
                    <a:pt x="18497" y="11880"/>
                  </a:lnTo>
                  <a:lnTo>
                    <a:pt x="20426" y="11880"/>
                  </a:lnTo>
                  <a:lnTo>
                    <a:pt x="20426" y="10627"/>
                  </a:lnTo>
                  <a:lnTo>
                    <a:pt x="18497" y="10627"/>
                  </a:lnTo>
                  <a:lnTo>
                    <a:pt x="18497" y="9775"/>
                  </a:lnTo>
                  <a:lnTo>
                    <a:pt x="20426" y="9775"/>
                  </a:lnTo>
                  <a:lnTo>
                    <a:pt x="20426" y="8522"/>
                  </a:lnTo>
                  <a:lnTo>
                    <a:pt x="18497" y="8522"/>
                  </a:lnTo>
                  <a:lnTo>
                    <a:pt x="18497" y="7695"/>
                  </a:lnTo>
                  <a:lnTo>
                    <a:pt x="20426" y="7695"/>
                  </a:lnTo>
                  <a:lnTo>
                    <a:pt x="20426" y="6441"/>
                  </a:lnTo>
                  <a:lnTo>
                    <a:pt x="18497" y="6441"/>
                  </a:lnTo>
                  <a:lnTo>
                    <a:pt x="18497" y="5614"/>
                  </a:lnTo>
                  <a:lnTo>
                    <a:pt x="20426" y="5614"/>
                  </a:lnTo>
                  <a:lnTo>
                    <a:pt x="20426" y="4361"/>
                  </a:lnTo>
                  <a:lnTo>
                    <a:pt x="18497" y="4361"/>
                  </a:lnTo>
                  <a:cubicBezTo>
                    <a:pt x="18346" y="3083"/>
                    <a:pt x="17344" y="2055"/>
                    <a:pt x="16065" y="1930"/>
                  </a:cubicBezTo>
                  <a:lnTo>
                    <a:pt x="16065" y="0"/>
                  </a:lnTo>
                  <a:lnTo>
                    <a:pt x="14812" y="0"/>
                  </a:lnTo>
                  <a:lnTo>
                    <a:pt x="14812" y="1905"/>
                  </a:lnTo>
                  <a:lnTo>
                    <a:pt x="13985" y="1905"/>
                  </a:lnTo>
                  <a:lnTo>
                    <a:pt x="13985" y="0"/>
                  </a:lnTo>
                  <a:lnTo>
                    <a:pt x="12732" y="0"/>
                  </a:lnTo>
                  <a:lnTo>
                    <a:pt x="12732" y="1905"/>
                  </a:lnTo>
                  <a:lnTo>
                    <a:pt x="11880" y="1905"/>
                  </a:lnTo>
                  <a:lnTo>
                    <a:pt x="11880" y="0"/>
                  </a:lnTo>
                  <a:lnTo>
                    <a:pt x="10627" y="0"/>
                  </a:lnTo>
                  <a:lnTo>
                    <a:pt x="10627" y="1905"/>
                  </a:lnTo>
                  <a:lnTo>
                    <a:pt x="9800" y="1905"/>
                  </a:lnTo>
                  <a:lnTo>
                    <a:pt x="9800" y="0"/>
                  </a:lnTo>
                  <a:lnTo>
                    <a:pt x="8547" y="0"/>
                  </a:lnTo>
                  <a:lnTo>
                    <a:pt x="8547" y="1905"/>
                  </a:lnTo>
                  <a:lnTo>
                    <a:pt x="7720" y="1905"/>
                  </a:lnTo>
                  <a:lnTo>
                    <a:pt x="7720" y="0"/>
                  </a:lnTo>
                  <a:lnTo>
                    <a:pt x="6466" y="0"/>
                  </a:lnTo>
                  <a:lnTo>
                    <a:pt x="6466" y="1905"/>
                  </a:lnTo>
                  <a:lnTo>
                    <a:pt x="5614" y="1905"/>
                  </a:lnTo>
                  <a:lnTo>
                    <a:pt x="5614" y="0"/>
                  </a:ln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
          <p:nvSpPr>
            <p:cNvPr id="79" name="Google Shape;2719;p51">
              <a:extLst>
                <a:ext uri="{FF2B5EF4-FFF2-40B4-BE49-F238E27FC236}">
                  <a16:creationId xmlns:a16="http://schemas.microsoft.com/office/drawing/2014/main" id="{6A6DA273-6B6D-4919-BA1A-D1CDAE0490E0}"/>
                </a:ext>
              </a:extLst>
            </p:cNvPr>
            <p:cNvSpPr/>
            <p:nvPr/>
          </p:nvSpPr>
          <p:spPr>
            <a:xfrm>
              <a:off x="1895020" y="1655199"/>
              <a:ext cx="292026" cy="291451"/>
            </a:xfrm>
            <a:custGeom>
              <a:avLst/>
              <a:gdLst/>
              <a:ahLst/>
              <a:cxnLst/>
              <a:rect l="l" t="t" r="r" b="b"/>
              <a:pathLst>
                <a:path w="12056" h="12031" extrusionOk="0">
                  <a:moveTo>
                    <a:pt x="10552" y="627"/>
                  </a:moveTo>
                  <a:cubicBezTo>
                    <a:pt x="11028" y="627"/>
                    <a:pt x="11429" y="1003"/>
                    <a:pt x="11429" y="1479"/>
                  </a:cubicBezTo>
                  <a:lnTo>
                    <a:pt x="11429" y="10527"/>
                  </a:lnTo>
                  <a:cubicBezTo>
                    <a:pt x="11429" y="11028"/>
                    <a:pt x="11028" y="11404"/>
                    <a:pt x="10552" y="11404"/>
                  </a:cubicBezTo>
                  <a:lnTo>
                    <a:pt x="10402" y="11404"/>
                  </a:lnTo>
                  <a:lnTo>
                    <a:pt x="10402" y="8848"/>
                  </a:lnTo>
                  <a:cubicBezTo>
                    <a:pt x="10602" y="8723"/>
                    <a:pt x="10728" y="8497"/>
                    <a:pt x="10728" y="8246"/>
                  </a:cubicBezTo>
                  <a:cubicBezTo>
                    <a:pt x="10728" y="7820"/>
                    <a:pt x="10402" y="7495"/>
                    <a:pt x="9976" y="7495"/>
                  </a:cubicBezTo>
                  <a:cubicBezTo>
                    <a:pt x="9575" y="7495"/>
                    <a:pt x="9249" y="7820"/>
                    <a:pt x="9249" y="8246"/>
                  </a:cubicBezTo>
                  <a:cubicBezTo>
                    <a:pt x="9249" y="8497"/>
                    <a:pt x="9374" y="8698"/>
                    <a:pt x="9550" y="8848"/>
                  </a:cubicBezTo>
                  <a:lnTo>
                    <a:pt x="9550" y="11404"/>
                  </a:lnTo>
                  <a:lnTo>
                    <a:pt x="8096" y="11404"/>
                  </a:lnTo>
                  <a:lnTo>
                    <a:pt x="8096" y="7018"/>
                  </a:lnTo>
                  <a:lnTo>
                    <a:pt x="9224" y="5414"/>
                  </a:lnTo>
                  <a:lnTo>
                    <a:pt x="9249" y="5414"/>
                  </a:lnTo>
                  <a:cubicBezTo>
                    <a:pt x="9650" y="5414"/>
                    <a:pt x="9976" y="5088"/>
                    <a:pt x="9976" y="4662"/>
                  </a:cubicBezTo>
                  <a:cubicBezTo>
                    <a:pt x="9976" y="4261"/>
                    <a:pt x="9650" y="3936"/>
                    <a:pt x="9249" y="3936"/>
                  </a:cubicBezTo>
                  <a:cubicBezTo>
                    <a:pt x="8823" y="3936"/>
                    <a:pt x="8497" y="4261"/>
                    <a:pt x="8497" y="4662"/>
                  </a:cubicBezTo>
                  <a:cubicBezTo>
                    <a:pt x="8497" y="4763"/>
                    <a:pt x="8522" y="4838"/>
                    <a:pt x="8547" y="4913"/>
                  </a:cubicBezTo>
                  <a:lnTo>
                    <a:pt x="7269" y="6743"/>
                  </a:lnTo>
                  <a:lnTo>
                    <a:pt x="7269" y="11404"/>
                  </a:lnTo>
                  <a:lnTo>
                    <a:pt x="6066" y="11404"/>
                  </a:lnTo>
                  <a:lnTo>
                    <a:pt x="6066" y="10176"/>
                  </a:lnTo>
                  <a:cubicBezTo>
                    <a:pt x="6241" y="10026"/>
                    <a:pt x="6392" y="9800"/>
                    <a:pt x="6392" y="9550"/>
                  </a:cubicBezTo>
                  <a:cubicBezTo>
                    <a:pt x="6392" y="9149"/>
                    <a:pt x="6041" y="8823"/>
                    <a:pt x="5640" y="8823"/>
                  </a:cubicBezTo>
                  <a:cubicBezTo>
                    <a:pt x="5239" y="8823"/>
                    <a:pt x="4888" y="9149"/>
                    <a:pt x="4888" y="9550"/>
                  </a:cubicBezTo>
                  <a:cubicBezTo>
                    <a:pt x="4888" y="9800"/>
                    <a:pt x="5038" y="10026"/>
                    <a:pt x="5214" y="10176"/>
                  </a:cubicBezTo>
                  <a:lnTo>
                    <a:pt x="5214" y="11404"/>
                  </a:lnTo>
                  <a:lnTo>
                    <a:pt x="2357" y="11404"/>
                  </a:lnTo>
                  <a:lnTo>
                    <a:pt x="2357" y="8146"/>
                  </a:lnTo>
                  <a:cubicBezTo>
                    <a:pt x="2557" y="7996"/>
                    <a:pt x="2682" y="7770"/>
                    <a:pt x="2682" y="7520"/>
                  </a:cubicBezTo>
                  <a:cubicBezTo>
                    <a:pt x="2682" y="7119"/>
                    <a:pt x="2332" y="6793"/>
                    <a:pt x="1930" y="6793"/>
                  </a:cubicBezTo>
                  <a:cubicBezTo>
                    <a:pt x="1529" y="6793"/>
                    <a:pt x="1204" y="7119"/>
                    <a:pt x="1204" y="7520"/>
                  </a:cubicBezTo>
                  <a:cubicBezTo>
                    <a:pt x="1204" y="7770"/>
                    <a:pt x="1329" y="7996"/>
                    <a:pt x="1504" y="8146"/>
                  </a:cubicBezTo>
                  <a:lnTo>
                    <a:pt x="1504" y="11404"/>
                  </a:lnTo>
                  <a:cubicBezTo>
                    <a:pt x="1028" y="11404"/>
                    <a:pt x="627" y="11028"/>
                    <a:pt x="627" y="10527"/>
                  </a:cubicBezTo>
                  <a:lnTo>
                    <a:pt x="627" y="1479"/>
                  </a:lnTo>
                  <a:cubicBezTo>
                    <a:pt x="627" y="1003"/>
                    <a:pt x="1028" y="627"/>
                    <a:pt x="1504" y="627"/>
                  </a:cubicBezTo>
                  <a:lnTo>
                    <a:pt x="2256" y="627"/>
                  </a:lnTo>
                  <a:lnTo>
                    <a:pt x="2256" y="4211"/>
                  </a:lnTo>
                  <a:lnTo>
                    <a:pt x="3459" y="6467"/>
                  </a:lnTo>
                  <a:cubicBezTo>
                    <a:pt x="3434" y="6567"/>
                    <a:pt x="3384" y="6667"/>
                    <a:pt x="3384" y="6793"/>
                  </a:cubicBezTo>
                  <a:cubicBezTo>
                    <a:pt x="3384" y="7194"/>
                    <a:pt x="3735" y="7520"/>
                    <a:pt x="4136" y="7520"/>
                  </a:cubicBezTo>
                  <a:cubicBezTo>
                    <a:pt x="4537" y="7520"/>
                    <a:pt x="4888" y="7194"/>
                    <a:pt x="4888" y="6793"/>
                  </a:cubicBezTo>
                  <a:cubicBezTo>
                    <a:pt x="4888" y="6392"/>
                    <a:pt x="4587" y="6091"/>
                    <a:pt x="4186" y="6041"/>
                  </a:cubicBezTo>
                  <a:lnTo>
                    <a:pt x="3083" y="4011"/>
                  </a:lnTo>
                  <a:lnTo>
                    <a:pt x="3083" y="627"/>
                  </a:lnTo>
                  <a:lnTo>
                    <a:pt x="4587" y="627"/>
                  </a:lnTo>
                  <a:lnTo>
                    <a:pt x="4587" y="2307"/>
                  </a:lnTo>
                  <a:cubicBezTo>
                    <a:pt x="4412" y="2432"/>
                    <a:pt x="4261" y="2657"/>
                    <a:pt x="4261" y="2908"/>
                  </a:cubicBezTo>
                  <a:cubicBezTo>
                    <a:pt x="4261" y="3334"/>
                    <a:pt x="4612" y="3660"/>
                    <a:pt x="5013" y="3660"/>
                  </a:cubicBezTo>
                  <a:cubicBezTo>
                    <a:pt x="5414" y="3660"/>
                    <a:pt x="5765" y="3334"/>
                    <a:pt x="5765" y="2908"/>
                  </a:cubicBezTo>
                  <a:cubicBezTo>
                    <a:pt x="5765" y="2657"/>
                    <a:pt x="5615" y="2432"/>
                    <a:pt x="5439" y="2307"/>
                  </a:cubicBezTo>
                  <a:lnTo>
                    <a:pt x="5439" y="627"/>
                  </a:lnTo>
                  <a:lnTo>
                    <a:pt x="6793" y="627"/>
                  </a:lnTo>
                  <a:lnTo>
                    <a:pt x="6793" y="3209"/>
                  </a:lnTo>
                  <a:lnTo>
                    <a:pt x="5941" y="4687"/>
                  </a:lnTo>
                  <a:cubicBezTo>
                    <a:pt x="5565" y="4713"/>
                    <a:pt x="5289" y="5038"/>
                    <a:pt x="5289" y="5414"/>
                  </a:cubicBezTo>
                  <a:cubicBezTo>
                    <a:pt x="5289" y="5815"/>
                    <a:pt x="5615" y="6141"/>
                    <a:pt x="6041" y="6141"/>
                  </a:cubicBezTo>
                  <a:cubicBezTo>
                    <a:pt x="6442" y="6141"/>
                    <a:pt x="6768" y="5815"/>
                    <a:pt x="6768" y="5414"/>
                  </a:cubicBezTo>
                  <a:cubicBezTo>
                    <a:pt x="6768" y="5289"/>
                    <a:pt x="6743" y="5164"/>
                    <a:pt x="6692" y="5063"/>
                  </a:cubicBezTo>
                  <a:lnTo>
                    <a:pt x="7620" y="3434"/>
                  </a:lnTo>
                  <a:lnTo>
                    <a:pt x="7620" y="627"/>
                  </a:lnTo>
                  <a:lnTo>
                    <a:pt x="8823" y="627"/>
                  </a:lnTo>
                  <a:lnTo>
                    <a:pt x="8823" y="1078"/>
                  </a:lnTo>
                  <a:cubicBezTo>
                    <a:pt x="8622" y="1229"/>
                    <a:pt x="8497" y="1454"/>
                    <a:pt x="8497" y="1705"/>
                  </a:cubicBezTo>
                  <a:cubicBezTo>
                    <a:pt x="8497" y="2106"/>
                    <a:pt x="8823" y="2432"/>
                    <a:pt x="9249" y="2432"/>
                  </a:cubicBezTo>
                  <a:cubicBezTo>
                    <a:pt x="9650" y="2432"/>
                    <a:pt x="9976" y="2106"/>
                    <a:pt x="9976" y="1705"/>
                  </a:cubicBezTo>
                  <a:cubicBezTo>
                    <a:pt x="9976" y="1454"/>
                    <a:pt x="9850" y="1229"/>
                    <a:pt x="9650" y="1078"/>
                  </a:cubicBezTo>
                  <a:lnTo>
                    <a:pt x="9650" y="627"/>
                  </a:lnTo>
                  <a:close/>
                  <a:moveTo>
                    <a:pt x="1504" y="1"/>
                  </a:moveTo>
                  <a:cubicBezTo>
                    <a:pt x="677" y="1"/>
                    <a:pt x="1" y="652"/>
                    <a:pt x="1" y="1479"/>
                  </a:cubicBezTo>
                  <a:lnTo>
                    <a:pt x="1" y="10527"/>
                  </a:lnTo>
                  <a:cubicBezTo>
                    <a:pt x="1" y="11354"/>
                    <a:pt x="677" y="12031"/>
                    <a:pt x="1504" y="12031"/>
                  </a:cubicBezTo>
                  <a:lnTo>
                    <a:pt x="10552" y="12031"/>
                  </a:lnTo>
                  <a:cubicBezTo>
                    <a:pt x="11379" y="12031"/>
                    <a:pt x="12056" y="11354"/>
                    <a:pt x="12056" y="10527"/>
                  </a:cubicBezTo>
                  <a:lnTo>
                    <a:pt x="12056" y="1479"/>
                  </a:lnTo>
                  <a:cubicBezTo>
                    <a:pt x="12056" y="652"/>
                    <a:pt x="11379" y="1"/>
                    <a:pt x="10552" y="1"/>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grpSp>
      <p:sp>
        <p:nvSpPr>
          <p:cNvPr id="80" name="Google Shape;10095;p58">
            <a:extLst>
              <a:ext uri="{FF2B5EF4-FFF2-40B4-BE49-F238E27FC236}">
                <a16:creationId xmlns:a16="http://schemas.microsoft.com/office/drawing/2014/main" id="{C98CBF3C-D121-4872-AD93-9921F7B03C78}"/>
              </a:ext>
            </a:extLst>
          </p:cNvPr>
          <p:cNvSpPr/>
          <p:nvPr/>
        </p:nvSpPr>
        <p:spPr>
          <a:xfrm>
            <a:off x="3922803" y="2330923"/>
            <a:ext cx="150118" cy="12484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3838056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sp>
        <p:nvSpPr>
          <p:cNvPr id="2051" name="Google Shape;2051;p32"/>
          <p:cNvSpPr txBox="1">
            <a:spLocks noGrp="1"/>
          </p:cNvSpPr>
          <p:nvPr>
            <p:ph type="subTitle" idx="1"/>
          </p:nvPr>
        </p:nvSpPr>
        <p:spPr>
          <a:xfrm>
            <a:off x="720000" y="1242425"/>
            <a:ext cx="4370113" cy="3326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s-MX" dirty="0"/>
              <a:t>Estos se apoyan bastante en otros componentes del ordenador, principalmente en las tarjetas gráficas y en la memoria RAM. Con esto consiguen dar buenos resultados sin llevar su rendimiento al limite y mantenerse en un rendimiento estable hasta con programas o aplicaciones muy exigentes.</a:t>
            </a:r>
          </a:p>
          <a:p>
            <a:pPr marL="0" lvl="0" indent="0" algn="r" rtl="0">
              <a:spcBef>
                <a:spcPts val="0"/>
              </a:spcBef>
              <a:spcAft>
                <a:spcPts val="0"/>
              </a:spcAft>
              <a:buNone/>
            </a:pPr>
            <a:endParaRPr lang="es-MX" dirty="0"/>
          </a:p>
          <a:p>
            <a:pPr marL="0" lvl="0" indent="0" algn="r" rtl="0">
              <a:spcBef>
                <a:spcPts val="0"/>
              </a:spcBef>
              <a:spcAft>
                <a:spcPts val="0"/>
              </a:spcAft>
              <a:buNone/>
            </a:pPr>
            <a:r>
              <a:rPr lang="es-MX" dirty="0"/>
              <a:t>Las </a:t>
            </a:r>
            <a:r>
              <a:rPr lang="es-MX" dirty="0" err="1"/>
              <a:t>CPUs</a:t>
            </a:r>
            <a:r>
              <a:rPr lang="es-MX" dirty="0"/>
              <a:t> de Intel cuentan además, con un sistema de enfriamiento por aire con el que conseguiremos evitar daños por sobrecalentamiento del hardware.</a:t>
            </a:r>
            <a:endParaRPr dirty="0"/>
          </a:p>
        </p:txBody>
      </p:sp>
      <p:sp>
        <p:nvSpPr>
          <p:cNvPr id="2050" name="Google Shape;2050;p32"/>
          <p:cNvSpPr txBox="1">
            <a:spLocks noGrp="1"/>
          </p:cNvSpPr>
          <p:nvPr>
            <p:ph type="title"/>
          </p:nvPr>
        </p:nvSpPr>
        <p:spPr>
          <a:xfrm>
            <a:off x="720000" y="737900"/>
            <a:ext cx="4369988" cy="508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INTEL</a:t>
            </a:r>
            <a:endParaRPr dirty="0"/>
          </a:p>
        </p:txBody>
      </p:sp>
      <p:grpSp>
        <p:nvGrpSpPr>
          <p:cNvPr id="3" name="Grupo 2">
            <a:extLst>
              <a:ext uri="{FF2B5EF4-FFF2-40B4-BE49-F238E27FC236}">
                <a16:creationId xmlns:a16="http://schemas.microsoft.com/office/drawing/2014/main" id="{9D7E47F9-656B-4361-95A3-54055E5E14CE}"/>
              </a:ext>
            </a:extLst>
          </p:cNvPr>
          <p:cNvGrpSpPr/>
          <p:nvPr/>
        </p:nvGrpSpPr>
        <p:grpSpPr>
          <a:xfrm>
            <a:off x="5223124" y="1747380"/>
            <a:ext cx="4264442" cy="2945603"/>
            <a:chOff x="5223124" y="1747380"/>
            <a:chExt cx="4264442" cy="2945603"/>
          </a:xfrm>
        </p:grpSpPr>
        <p:pic>
          <p:nvPicPr>
            <p:cNvPr id="45" name="Picture 2" descr="Procesador Intel® Xeon® E5-2697A v4 91768">
              <a:extLst>
                <a:ext uri="{FF2B5EF4-FFF2-40B4-BE49-F238E27FC236}">
                  <a16:creationId xmlns:a16="http://schemas.microsoft.com/office/drawing/2014/main" id="{7C0FE15D-2740-4B31-B6BD-E2C64D6E0A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0021" y="2091015"/>
              <a:ext cx="1465964" cy="1465964"/>
            </a:xfrm>
            <a:prstGeom prst="rect">
              <a:avLst/>
            </a:prstGeom>
            <a:noFill/>
            <a:extLst>
              <a:ext uri="{909E8E84-426E-40DD-AFC4-6F175D3DCCD1}">
                <a14:hiddenFill xmlns:a14="http://schemas.microsoft.com/office/drawing/2010/main">
                  <a:solidFill>
                    <a:srgbClr val="FFFFFF"/>
                  </a:solidFill>
                </a14:hiddenFill>
              </a:ext>
            </a:extLst>
          </p:spPr>
        </p:pic>
        <p:grpSp>
          <p:nvGrpSpPr>
            <p:cNvPr id="2053" name="Google Shape;2053;p32"/>
            <p:cNvGrpSpPr/>
            <p:nvPr/>
          </p:nvGrpSpPr>
          <p:grpSpPr>
            <a:xfrm>
              <a:off x="5223124" y="1747380"/>
              <a:ext cx="2855495" cy="2153242"/>
              <a:chOff x="3499629" y="1503696"/>
              <a:chExt cx="1163286" cy="877163"/>
            </a:xfrm>
          </p:grpSpPr>
          <p:sp>
            <p:nvSpPr>
              <p:cNvPr id="2054" name="Google Shape;2054;p32"/>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2"/>
              <p:cNvSpPr/>
              <p:nvPr/>
            </p:nvSpPr>
            <p:spPr>
              <a:xfrm>
                <a:off x="3770468"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2"/>
              <p:cNvSpPr/>
              <p:nvPr/>
            </p:nvSpPr>
            <p:spPr>
              <a:xfrm>
                <a:off x="3770468" y="1613295"/>
                <a:ext cx="122" cy="633540"/>
              </a:xfrm>
              <a:custGeom>
                <a:avLst/>
                <a:gdLst/>
                <a:ahLst/>
                <a:cxnLst/>
                <a:rect l="l" t="t" r="r" b="b"/>
                <a:pathLst>
                  <a:path w="1" h="5214" fill="none" extrusionOk="0">
                    <a:moveTo>
                      <a:pt x="0" y="5213"/>
                    </a:moveTo>
                    <a:lnTo>
                      <a:pt x="0"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3770468"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3816033" y="1591910"/>
                <a:ext cx="633662" cy="122"/>
              </a:xfrm>
              <a:custGeom>
                <a:avLst/>
                <a:gdLst/>
                <a:ahLst/>
                <a:cxnLst/>
                <a:rect l="l" t="t" r="r" b="b"/>
                <a:pathLst>
                  <a:path w="5215" h="1" fill="none" extrusionOk="0">
                    <a:moveTo>
                      <a:pt x="1" y="1"/>
                    </a:moveTo>
                    <a:lnTo>
                      <a:pt x="521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4470832"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4470832" y="1634559"/>
                <a:ext cx="122" cy="633540"/>
              </a:xfrm>
              <a:custGeom>
                <a:avLst/>
                <a:gdLst/>
                <a:ahLst/>
                <a:cxnLst/>
                <a:rect l="l" t="t" r="r" b="b"/>
                <a:pathLst>
                  <a:path w="1" h="5214" fill="none" extrusionOk="0">
                    <a:moveTo>
                      <a:pt x="0" y="1"/>
                    </a:moveTo>
                    <a:lnTo>
                      <a:pt x="0" y="5214"/>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2"/>
              <p:cNvSpPr/>
              <p:nvPr/>
            </p:nvSpPr>
            <p:spPr>
              <a:xfrm>
                <a:off x="4470832"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2"/>
              <p:cNvSpPr/>
              <p:nvPr/>
            </p:nvSpPr>
            <p:spPr>
              <a:xfrm>
                <a:off x="3794769" y="2292396"/>
                <a:ext cx="633540" cy="122"/>
              </a:xfrm>
              <a:custGeom>
                <a:avLst/>
                <a:gdLst/>
                <a:ahLst/>
                <a:cxnLst/>
                <a:rect l="l" t="t" r="r" b="b"/>
                <a:pathLst>
                  <a:path w="5214" h="1" fill="none" extrusionOk="0">
                    <a:moveTo>
                      <a:pt x="5214"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2"/>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2"/>
              <p:cNvSpPr/>
              <p:nvPr/>
            </p:nvSpPr>
            <p:spPr>
              <a:xfrm>
                <a:off x="3586147" y="2030427"/>
                <a:ext cx="94533" cy="122"/>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2"/>
              <p:cNvSpPr/>
              <p:nvPr/>
            </p:nvSpPr>
            <p:spPr>
              <a:xfrm>
                <a:off x="3592223" y="1793003"/>
                <a:ext cx="82382" cy="122"/>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2"/>
              <p:cNvSpPr/>
              <p:nvPr/>
            </p:nvSpPr>
            <p:spPr>
              <a:xfrm>
                <a:off x="3546537" y="1680245"/>
                <a:ext cx="128069" cy="122"/>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7" name="Google Shape;2067;p32"/>
              <p:cNvCxnSpPr/>
              <p:nvPr/>
            </p:nvCxnSpPr>
            <p:spPr>
              <a:xfrm>
                <a:off x="3499629" y="1925203"/>
                <a:ext cx="179400" cy="0"/>
              </a:xfrm>
              <a:prstGeom prst="straightConnector1">
                <a:avLst/>
              </a:prstGeom>
              <a:noFill/>
              <a:ln w="19050" cap="flat" cmpd="sng">
                <a:solidFill>
                  <a:schemeClr val="dk2"/>
                </a:solidFill>
                <a:prstDash val="solid"/>
                <a:round/>
                <a:headEnd type="none" w="med" len="med"/>
                <a:tailEnd type="none" w="med" len="med"/>
              </a:ln>
            </p:spPr>
          </p:cxnSp>
          <p:sp>
            <p:nvSpPr>
              <p:cNvPr id="2068" name="Google Shape;2068;p32"/>
              <p:cNvSpPr/>
              <p:nvPr/>
            </p:nvSpPr>
            <p:spPr>
              <a:xfrm>
                <a:off x="4565331" y="2054850"/>
                <a:ext cx="64156" cy="122"/>
              </a:xfrm>
              <a:custGeom>
                <a:avLst/>
                <a:gdLst/>
                <a:ahLst/>
                <a:cxnLst/>
                <a:rect l="l" t="t" r="r" b="b"/>
                <a:pathLst>
                  <a:path w="528" h="1" fill="none" extrusionOk="0">
                    <a:moveTo>
                      <a:pt x="1" y="0"/>
                    </a:moveTo>
                    <a:lnTo>
                      <a:pt x="527"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2"/>
              <p:cNvSpPr/>
              <p:nvPr/>
            </p:nvSpPr>
            <p:spPr>
              <a:xfrm>
                <a:off x="4562306" y="2164449"/>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2"/>
              <p:cNvSpPr/>
              <p:nvPr/>
            </p:nvSpPr>
            <p:spPr>
              <a:xfrm>
                <a:off x="4562194" y="1722894"/>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2"/>
              <p:cNvSpPr/>
              <p:nvPr/>
            </p:nvSpPr>
            <p:spPr>
              <a:xfrm>
                <a:off x="4562206" y="1814267"/>
                <a:ext cx="76307" cy="122"/>
              </a:xfrm>
              <a:custGeom>
                <a:avLst/>
                <a:gdLst/>
                <a:ahLst/>
                <a:cxnLst/>
                <a:rect l="l" t="t" r="r" b="b"/>
                <a:pathLst>
                  <a:path w="628" h="1" fill="none" extrusionOk="0">
                    <a:moveTo>
                      <a:pt x="1" y="1"/>
                    </a:moveTo>
                    <a:lnTo>
                      <a:pt x="627"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72" name="Google Shape;2072;p32"/>
            <p:cNvCxnSpPr/>
            <p:nvPr/>
          </p:nvCxnSpPr>
          <p:spPr>
            <a:xfrm>
              <a:off x="7823226" y="2785546"/>
              <a:ext cx="1575696" cy="0"/>
            </a:xfrm>
            <a:prstGeom prst="straightConnector1">
              <a:avLst/>
            </a:prstGeom>
            <a:noFill/>
            <a:ln w="19050" cap="flat" cmpd="sng">
              <a:solidFill>
                <a:schemeClr val="dk2"/>
              </a:solidFill>
              <a:prstDash val="solid"/>
              <a:round/>
              <a:headEnd type="none" w="med" len="med"/>
              <a:tailEnd type="none" w="med" len="med"/>
            </a:ln>
          </p:spPr>
        </p:cxnSp>
        <p:cxnSp>
          <p:nvCxnSpPr>
            <p:cNvPr id="2073" name="Google Shape;2073;p32"/>
            <p:cNvCxnSpPr/>
            <p:nvPr/>
          </p:nvCxnSpPr>
          <p:spPr>
            <a:xfrm>
              <a:off x="6630293" y="3900638"/>
              <a:ext cx="0" cy="792345"/>
            </a:xfrm>
            <a:prstGeom prst="straightConnector1">
              <a:avLst/>
            </a:prstGeom>
            <a:noFill/>
            <a:ln w="19050" cap="flat" cmpd="sng">
              <a:solidFill>
                <a:schemeClr val="dk2"/>
              </a:solidFill>
              <a:prstDash val="solid"/>
              <a:round/>
              <a:headEnd type="none" w="med" len="med"/>
              <a:tailEnd type="none" w="med" len="med"/>
            </a:ln>
          </p:spPr>
        </p:cxnSp>
        <p:cxnSp>
          <p:nvCxnSpPr>
            <p:cNvPr id="2074" name="Google Shape;2074;p32"/>
            <p:cNvCxnSpPr/>
            <p:nvPr/>
          </p:nvCxnSpPr>
          <p:spPr>
            <a:xfrm>
              <a:off x="6628170" y="4690191"/>
              <a:ext cx="2859396" cy="0"/>
            </a:xfrm>
            <a:prstGeom prst="straightConnector1">
              <a:avLst/>
            </a:prstGeom>
            <a:noFill/>
            <a:ln w="19050"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873267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6000" b="-16000"/>
          </a:stretch>
        </a:blipFill>
        <a:effectLst/>
      </p:bgPr>
    </p:bg>
    <p:spTree>
      <p:nvGrpSpPr>
        <p:cNvPr id="1" name="Shape 2430"/>
        <p:cNvGrpSpPr/>
        <p:nvPr/>
      </p:nvGrpSpPr>
      <p:grpSpPr>
        <a:xfrm>
          <a:off x="0" y="0"/>
          <a:ext cx="0" cy="0"/>
          <a:chOff x="0" y="0"/>
          <a:chExt cx="0" cy="0"/>
        </a:xfrm>
      </p:grpSpPr>
      <p:sp>
        <p:nvSpPr>
          <p:cNvPr id="2431" name="Google Shape;2431;p43"/>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COMPUTADORA</a:t>
            </a:r>
            <a:endParaRPr dirty="0"/>
          </a:p>
        </p:txBody>
      </p:sp>
    </p:spTree>
    <p:extLst>
      <p:ext uri="{BB962C8B-B14F-4D97-AF65-F5344CB8AC3E}">
        <p14:creationId xmlns:p14="http://schemas.microsoft.com/office/powerpoint/2010/main" val="2773504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6" name="Google Shape;2096;p33"/>
          <p:cNvSpPr txBox="1">
            <a:spLocks noGrp="1"/>
          </p:cNvSpPr>
          <p:nvPr>
            <p:ph type="title"/>
          </p:nvPr>
        </p:nvSpPr>
        <p:spPr>
          <a:xfrm>
            <a:off x="4038892" y="775934"/>
            <a:ext cx="3250500" cy="508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AMD</a:t>
            </a:r>
            <a:endParaRPr dirty="0"/>
          </a:p>
        </p:txBody>
      </p:sp>
      <p:sp>
        <p:nvSpPr>
          <p:cNvPr id="2097" name="Google Shape;2097;p33"/>
          <p:cNvSpPr txBox="1">
            <a:spLocks noGrp="1"/>
          </p:cNvSpPr>
          <p:nvPr>
            <p:ph type="subTitle" idx="1"/>
          </p:nvPr>
        </p:nvSpPr>
        <p:spPr>
          <a:xfrm>
            <a:off x="4038892" y="1284734"/>
            <a:ext cx="4370400" cy="332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MX" dirty="0"/>
              <a:t>Microprocesadores que funcionan con un bus multidireccional con el que conseguimos una comunicación mucho más fluida entre el chipset y el procesador. Además, no dependen tanto de otros componentes del equipo por lo que estrictamente serían más potentes.</a:t>
            </a:r>
          </a:p>
          <a:p>
            <a:pPr marL="0" lvl="0" indent="0" algn="l" rtl="0">
              <a:spcBef>
                <a:spcPts val="0"/>
              </a:spcBef>
              <a:spcAft>
                <a:spcPts val="0"/>
              </a:spcAft>
              <a:buNone/>
            </a:pPr>
            <a:endParaRPr lang="es-MX" dirty="0"/>
          </a:p>
          <a:p>
            <a:pPr marL="0" lvl="0" indent="0" algn="l" rtl="0">
              <a:spcBef>
                <a:spcPts val="0"/>
              </a:spcBef>
              <a:spcAft>
                <a:spcPts val="0"/>
              </a:spcAft>
              <a:buNone/>
            </a:pPr>
            <a:r>
              <a:rPr lang="es-MX" dirty="0"/>
              <a:t>En AMD encontraremos los procesadores divididos por arquitecturas, desde los Ryzen 3 que ofrecen una respuesta rápida para trabajar o jugar hasta el Ryzen 7 con un rendimiento muy superior que compiten directamente con los i5 e incluso i7 de Intel.</a:t>
            </a:r>
            <a:endParaRPr lang="en-US" dirty="0"/>
          </a:p>
        </p:txBody>
      </p:sp>
      <p:grpSp>
        <p:nvGrpSpPr>
          <p:cNvPr id="2099" name="Google Shape;2099;p33"/>
          <p:cNvGrpSpPr/>
          <p:nvPr/>
        </p:nvGrpSpPr>
        <p:grpSpPr>
          <a:xfrm flipH="1">
            <a:off x="1100297" y="1747380"/>
            <a:ext cx="2855495" cy="2153242"/>
            <a:chOff x="3499629" y="1503696"/>
            <a:chExt cx="1163286" cy="877163"/>
          </a:xfrm>
        </p:grpSpPr>
        <p:sp>
          <p:nvSpPr>
            <p:cNvPr id="2100" name="Google Shape;2100;p3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a:off x="3770468"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a:off x="3770468" y="1613295"/>
              <a:ext cx="122" cy="633540"/>
            </a:xfrm>
            <a:custGeom>
              <a:avLst/>
              <a:gdLst/>
              <a:ahLst/>
              <a:cxnLst/>
              <a:rect l="l" t="t" r="r" b="b"/>
              <a:pathLst>
                <a:path w="1" h="5214" fill="none" extrusionOk="0">
                  <a:moveTo>
                    <a:pt x="0" y="5213"/>
                  </a:moveTo>
                  <a:lnTo>
                    <a:pt x="0"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a:off x="3770468"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3816033" y="1591910"/>
              <a:ext cx="633662" cy="122"/>
            </a:xfrm>
            <a:custGeom>
              <a:avLst/>
              <a:gdLst/>
              <a:ahLst/>
              <a:cxnLst/>
              <a:rect l="l" t="t" r="r" b="b"/>
              <a:pathLst>
                <a:path w="5215" h="1" fill="none" extrusionOk="0">
                  <a:moveTo>
                    <a:pt x="1" y="1"/>
                  </a:moveTo>
                  <a:lnTo>
                    <a:pt x="521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4470832"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4470832" y="1634559"/>
              <a:ext cx="122" cy="633540"/>
            </a:xfrm>
            <a:custGeom>
              <a:avLst/>
              <a:gdLst/>
              <a:ahLst/>
              <a:cxnLst/>
              <a:rect l="l" t="t" r="r" b="b"/>
              <a:pathLst>
                <a:path w="1" h="5214" fill="none" extrusionOk="0">
                  <a:moveTo>
                    <a:pt x="0" y="1"/>
                  </a:moveTo>
                  <a:lnTo>
                    <a:pt x="0" y="5214"/>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4470832"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3794769" y="2292396"/>
              <a:ext cx="633540" cy="122"/>
            </a:xfrm>
            <a:custGeom>
              <a:avLst/>
              <a:gdLst/>
              <a:ahLst/>
              <a:cxnLst/>
              <a:rect l="l" t="t" r="r" b="b"/>
              <a:pathLst>
                <a:path w="5214" h="1" fill="none" extrusionOk="0">
                  <a:moveTo>
                    <a:pt x="5214"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3586147" y="2030427"/>
              <a:ext cx="94533" cy="122"/>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3592223" y="1793003"/>
              <a:ext cx="82382" cy="122"/>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3546537" y="1680245"/>
              <a:ext cx="128069" cy="122"/>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3" name="Google Shape;2113;p33"/>
            <p:cNvCxnSpPr/>
            <p:nvPr/>
          </p:nvCxnSpPr>
          <p:spPr>
            <a:xfrm>
              <a:off x="3499629" y="1925203"/>
              <a:ext cx="179400" cy="0"/>
            </a:xfrm>
            <a:prstGeom prst="straightConnector1">
              <a:avLst/>
            </a:prstGeom>
            <a:noFill/>
            <a:ln w="19050" cap="flat" cmpd="sng">
              <a:solidFill>
                <a:schemeClr val="dk2"/>
              </a:solidFill>
              <a:prstDash val="solid"/>
              <a:round/>
              <a:headEnd type="none" w="med" len="med"/>
              <a:tailEnd type="none" w="med" len="med"/>
            </a:ln>
          </p:spPr>
        </p:cxnSp>
        <p:sp>
          <p:nvSpPr>
            <p:cNvPr id="2114" name="Google Shape;2114;p33"/>
            <p:cNvSpPr/>
            <p:nvPr/>
          </p:nvSpPr>
          <p:spPr>
            <a:xfrm>
              <a:off x="4565331" y="2054850"/>
              <a:ext cx="64156" cy="122"/>
            </a:xfrm>
            <a:custGeom>
              <a:avLst/>
              <a:gdLst/>
              <a:ahLst/>
              <a:cxnLst/>
              <a:rect l="l" t="t" r="r" b="b"/>
              <a:pathLst>
                <a:path w="528" h="1" fill="none" extrusionOk="0">
                  <a:moveTo>
                    <a:pt x="1" y="0"/>
                  </a:moveTo>
                  <a:lnTo>
                    <a:pt x="527"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3"/>
            <p:cNvSpPr/>
            <p:nvPr/>
          </p:nvSpPr>
          <p:spPr>
            <a:xfrm>
              <a:off x="4562306" y="2164449"/>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4562194" y="1722894"/>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4562206" y="1814267"/>
              <a:ext cx="76307" cy="122"/>
            </a:xfrm>
            <a:custGeom>
              <a:avLst/>
              <a:gdLst/>
              <a:ahLst/>
              <a:cxnLst/>
              <a:rect l="l" t="t" r="r" b="b"/>
              <a:pathLst>
                <a:path w="628" h="1" fill="none" extrusionOk="0">
                  <a:moveTo>
                    <a:pt x="1" y="1"/>
                  </a:moveTo>
                  <a:lnTo>
                    <a:pt x="627"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18" name="Google Shape;2118;p33"/>
          <p:cNvCxnSpPr/>
          <p:nvPr/>
        </p:nvCxnSpPr>
        <p:spPr>
          <a:xfrm rot="10800000">
            <a:off x="-220007" y="2785546"/>
            <a:ext cx="1575696" cy="0"/>
          </a:xfrm>
          <a:prstGeom prst="straightConnector1">
            <a:avLst/>
          </a:prstGeom>
          <a:noFill/>
          <a:ln w="19050" cap="flat" cmpd="sng">
            <a:solidFill>
              <a:schemeClr val="dk2"/>
            </a:solidFill>
            <a:prstDash val="solid"/>
            <a:round/>
            <a:headEnd type="none" w="med" len="med"/>
            <a:tailEnd type="none" w="med" len="med"/>
          </a:ln>
        </p:spPr>
      </p:cxnSp>
      <p:cxnSp>
        <p:nvCxnSpPr>
          <p:cNvPr id="2119" name="Google Shape;2119;p33"/>
          <p:cNvCxnSpPr/>
          <p:nvPr/>
        </p:nvCxnSpPr>
        <p:spPr>
          <a:xfrm>
            <a:off x="2548623" y="3900638"/>
            <a:ext cx="0" cy="792345"/>
          </a:xfrm>
          <a:prstGeom prst="straightConnector1">
            <a:avLst/>
          </a:prstGeom>
          <a:noFill/>
          <a:ln w="19050" cap="flat" cmpd="sng">
            <a:solidFill>
              <a:schemeClr val="dk2"/>
            </a:solidFill>
            <a:prstDash val="solid"/>
            <a:round/>
            <a:headEnd type="none" w="med" len="med"/>
            <a:tailEnd type="none" w="med" len="med"/>
          </a:ln>
        </p:spPr>
      </p:cxnSp>
      <p:cxnSp>
        <p:nvCxnSpPr>
          <p:cNvPr id="2120" name="Google Shape;2120;p33"/>
          <p:cNvCxnSpPr/>
          <p:nvPr/>
        </p:nvCxnSpPr>
        <p:spPr>
          <a:xfrm rot="10800000">
            <a:off x="-308651" y="4690190"/>
            <a:ext cx="2859397" cy="0"/>
          </a:xfrm>
          <a:prstGeom prst="straightConnector1">
            <a:avLst/>
          </a:prstGeom>
          <a:noFill/>
          <a:ln w="19050" cap="flat" cmpd="sng">
            <a:solidFill>
              <a:schemeClr val="dk2"/>
            </a:solidFill>
            <a:prstDash val="solid"/>
            <a:round/>
            <a:headEnd type="none" w="med" len="med"/>
            <a:tailEnd type="none" w="med" len="med"/>
          </a:ln>
        </p:spPr>
      </p:cxnSp>
      <p:pic>
        <p:nvPicPr>
          <p:cNvPr id="3074" name="Picture 2" descr="Amazon.com: AMD – YD1700BBM88AE: Computers &amp; Accessories">
            <a:extLst>
              <a:ext uri="{FF2B5EF4-FFF2-40B4-BE49-F238E27FC236}">
                <a16:creationId xmlns:a16="http://schemas.microsoft.com/office/drawing/2014/main" id="{7442B916-005D-488C-B90C-6905C2FC5DE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43" b="98891" l="667" r="99333"/>
                    </a14:imgEffect>
                  </a14:imgLayer>
                </a14:imgProps>
              </a:ext>
              <a:ext uri="{28A0092B-C50C-407E-A947-70E740481C1C}">
                <a14:useLocalDpi xmlns:a14="http://schemas.microsoft.com/office/drawing/2010/main" val="0"/>
              </a:ext>
            </a:extLst>
          </a:blip>
          <a:srcRect/>
          <a:stretch>
            <a:fillRect/>
          </a:stretch>
        </p:blipFill>
        <p:spPr bwMode="auto">
          <a:xfrm>
            <a:off x="1749472" y="2139845"/>
            <a:ext cx="1364967" cy="13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529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s-MX" dirty="0"/>
              <a:t>1.2.1.1.1 Unidad de control</a:t>
            </a:r>
            <a:endParaRPr dirty="0"/>
          </a:p>
        </p:txBody>
      </p:sp>
      <p:sp>
        <p:nvSpPr>
          <p:cNvPr id="2973" name="Google Shape;2973;p52"/>
          <p:cNvSpPr txBox="1">
            <a:spLocks noGrp="1"/>
          </p:cNvSpPr>
          <p:nvPr>
            <p:ph type="body" idx="1"/>
          </p:nvPr>
        </p:nvSpPr>
        <p:spPr>
          <a:xfrm>
            <a:off x="720001" y="1242425"/>
            <a:ext cx="6669628" cy="3326700"/>
          </a:xfrm>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s-MX" sz="1600" dirty="0">
                <a:uFill>
                  <a:noFill/>
                </a:uFill>
              </a:rPr>
              <a:t>Es la parte “inteligente” del sistema microprocesador, de los </a:t>
            </a:r>
            <a:r>
              <a:rPr lang="es-MX" sz="1600" dirty="0" err="1">
                <a:uFill>
                  <a:noFill/>
                </a:uFill>
              </a:rPr>
              <a:t>CPU’s</a:t>
            </a:r>
            <a:r>
              <a:rPr lang="es-MX" sz="1600" dirty="0">
                <a:uFill>
                  <a:noFill/>
                </a:uFill>
              </a:rPr>
              <a:t>. Los recursos de una computadora son administrados en la unidad de control y es esta la que se encarga de dirigir el flujo de datos. </a:t>
            </a: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endParaRPr lang="es-MX" sz="1600" dirty="0"/>
          </a:p>
        </p:txBody>
      </p:sp>
      <p:pic>
        <p:nvPicPr>
          <p:cNvPr id="5122" name="Picture 2" descr="Microprocesador (CPU) con el cerebro humano">
            <a:extLst>
              <a:ext uri="{FF2B5EF4-FFF2-40B4-BE49-F238E27FC236}">
                <a16:creationId xmlns:a16="http://schemas.microsoft.com/office/drawing/2014/main" id="{665A5B5B-34AE-4A88-B0B9-E87F352EE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8484" y="1242425"/>
            <a:ext cx="1059588" cy="795595"/>
          </a:xfrm>
          <a:prstGeom prst="rect">
            <a:avLst/>
          </a:prstGeom>
          <a:noFill/>
          <a:effectLst>
            <a:glow rad="127000">
              <a:schemeClr val="bg2"/>
            </a:glow>
          </a:effectLst>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469D483D-2DC5-40CE-9C36-F06EF2359CF4}"/>
              </a:ext>
            </a:extLst>
          </p:cNvPr>
          <p:cNvPicPr>
            <a:picLocks noChangeAspect="1"/>
          </p:cNvPicPr>
          <p:nvPr/>
        </p:nvPicPr>
        <p:blipFill>
          <a:blip r:embed="rId4"/>
          <a:stretch>
            <a:fillRect/>
          </a:stretch>
        </p:blipFill>
        <p:spPr>
          <a:xfrm>
            <a:off x="773164" y="2237725"/>
            <a:ext cx="3059916" cy="2218438"/>
          </a:xfrm>
          <a:prstGeom prst="rect">
            <a:avLst/>
          </a:prstGeom>
          <a:effectLst>
            <a:glow rad="127000">
              <a:schemeClr val="bg2"/>
            </a:glow>
          </a:effectLst>
        </p:spPr>
      </p:pic>
      <p:sp>
        <p:nvSpPr>
          <p:cNvPr id="10" name="Google Shape;2973;p52">
            <a:extLst>
              <a:ext uri="{FF2B5EF4-FFF2-40B4-BE49-F238E27FC236}">
                <a16:creationId xmlns:a16="http://schemas.microsoft.com/office/drawing/2014/main" id="{CE692E4D-DEDF-41D2-B692-448F6C4EE655}"/>
              </a:ext>
            </a:extLst>
          </p:cNvPr>
          <p:cNvSpPr txBox="1">
            <a:spLocks/>
          </p:cNvSpPr>
          <p:nvPr/>
        </p:nvSpPr>
        <p:spPr>
          <a:xfrm>
            <a:off x="4008473" y="2237725"/>
            <a:ext cx="4589597" cy="2331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a:buChar char="●"/>
              <a:defRPr sz="1200" b="0" i="0" u="none" strike="noStrike" cap="none">
                <a:solidFill>
                  <a:schemeClr val="dk1"/>
                </a:solidFill>
                <a:latin typeface="Roboto"/>
                <a:ea typeface="Roboto"/>
                <a:cs typeface="Roboto"/>
                <a:sym typeface="Roboto"/>
              </a:defRPr>
            </a:lvl1pPr>
            <a:lvl2pPr marL="914400" marR="0" lvl="1"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15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lgn="just">
              <a:buFont typeface="Roboto"/>
              <a:buNone/>
            </a:pPr>
            <a:r>
              <a:rPr lang="es-MX" sz="1600" dirty="0">
                <a:uFill>
                  <a:noFill/>
                </a:uFill>
              </a:rPr>
              <a:t>Las instrucciones del CPU se encuentran incorporadas en la unidad de control. Cada instrucción es expresada en microcódigo. Antes de que un programa sea ejecutado, cada comando debe desglosarse en instrucciones que correspondan a las que están en las del CPU.</a:t>
            </a:r>
          </a:p>
          <a:p>
            <a:pPr marL="0" indent="0" algn="just">
              <a:buFont typeface="Roboto"/>
              <a:buNone/>
            </a:pPr>
            <a:endParaRPr lang="es-MX" sz="1600" dirty="0">
              <a:uFill>
                <a:noFill/>
              </a:uFill>
            </a:endParaRPr>
          </a:p>
          <a:p>
            <a:pPr marL="0" indent="0" algn="just">
              <a:buFont typeface="Roboto"/>
              <a:buNone/>
            </a:pPr>
            <a:r>
              <a:rPr lang="es-MX" sz="1600" dirty="0">
                <a:uFill>
                  <a:noFill/>
                </a:uFill>
              </a:rPr>
              <a:t>A cada transferencia de datos que forma parte de una instrucción se le llama </a:t>
            </a:r>
            <a:r>
              <a:rPr lang="es-MX" sz="1600" b="1" dirty="0">
                <a:solidFill>
                  <a:schemeClr val="bg2"/>
                </a:solidFill>
                <a:uFill>
                  <a:noFill/>
                </a:uFill>
              </a:rPr>
              <a:t>microinstrucción</a:t>
            </a:r>
            <a:r>
              <a:rPr lang="es-MX" sz="1600" dirty="0">
                <a:uFill>
                  <a:noFill/>
                </a:uFill>
              </a:rPr>
              <a:t>.</a:t>
            </a:r>
          </a:p>
          <a:p>
            <a:pPr marL="0" indent="0" algn="just">
              <a:buFont typeface="Roboto"/>
              <a:buNone/>
            </a:pPr>
            <a:endParaRPr lang="es-MX" sz="1600" dirty="0">
              <a:uFill>
                <a:noFill/>
              </a:uFill>
            </a:endParaRPr>
          </a:p>
          <a:p>
            <a:pPr marL="0" indent="0" algn="just">
              <a:buFont typeface="Roboto"/>
              <a:buNone/>
            </a:pPr>
            <a:endParaRPr lang="es-MX" sz="1600" dirty="0"/>
          </a:p>
        </p:txBody>
      </p:sp>
    </p:spTree>
    <p:extLst>
      <p:ext uri="{BB962C8B-B14F-4D97-AF65-F5344CB8AC3E}">
        <p14:creationId xmlns:p14="http://schemas.microsoft.com/office/powerpoint/2010/main" val="399886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52"/>
          <p:cNvSpPr txBox="1">
            <a:spLocks noGrp="1"/>
          </p:cNvSpPr>
          <p:nvPr>
            <p:ph type="body" idx="1"/>
          </p:nvPr>
        </p:nvSpPr>
        <p:spPr>
          <a:xfrm>
            <a:off x="720000" y="461875"/>
            <a:ext cx="7704000" cy="4107250"/>
          </a:xfrm>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s-MX" sz="2400" dirty="0">
                <a:solidFill>
                  <a:schemeClr val="bg2"/>
                </a:solidFill>
                <a:uFill>
                  <a:noFill/>
                </a:uFill>
                <a:latin typeface="Bebas Neue" panose="020B0604020202020204" charset="0"/>
              </a:rPr>
              <a:t>sistema </a:t>
            </a:r>
            <a:r>
              <a:rPr lang="es-MX" sz="2400" dirty="0" err="1">
                <a:solidFill>
                  <a:schemeClr val="bg2"/>
                </a:solidFill>
                <a:uFill>
                  <a:noFill/>
                </a:uFill>
                <a:latin typeface="Bebas Neue" panose="020B0604020202020204" charset="0"/>
              </a:rPr>
              <a:t>microprogramado</a:t>
            </a:r>
            <a:endParaRPr lang="es-MX" sz="1600" dirty="0">
              <a:solidFill>
                <a:schemeClr val="bg2"/>
              </a:solidFill>
              <a:uFill>
                <a:noFill/>
              </a:uFill>
              <a:latin typeface="Roboto" panose="020B0604020202020204" charset="0"/>
              <a:ea typeface="Roboto" panose="020B0604020202020204" charset="0"/>
            </a:endParaRPr>
          </a:p>
          <a:p>
            <a:pPr marL="0" indent="0" algn="just">
              <a:buNone/>
            </a:pPr>
            <a:r>
              <a:rPr lang="es-MX" sz="1600" dirty="0">
                <a:uFill>
                  <a:noFill/>
                </a:uFill>
              </a:rPr>
              <a:t>El conjunto de instrucciones que conforman cada instrucción, vienen grabadas de fábrica en el chip del CPU, en una memoria de tipo ROM y por lo general no es accesible al programador.</a:t>
            </a:r>
          </a:p>
          <a:p>
            <a:pPr marL="0" indent="0" algn="just">
              <a:buNone/>
            </a:pPr>
            <a:endParaRPr lang="es-MX" sz="1600" dirty="0">
              <a:uFill>
                <a:noFill/>
              </a:uFill>
            </a:endParaRPr>
          </a:p>
          <a:p>
            <a:pPr marL="0" lvl="0" indent="0" algn="just" rtl="0">
              <a:lnSpc>
                <a:spcPct val="100000"/>
              </a:lnSpc>
              <a:spcBef>
                <a:spcPts val="0"/>
              </a:spcBef>
              <a:spcAft>
                <a:spcPts val="0"/>
              </a:spcAft>
              <a:buNone/>
            </a:pPr>
            <a:r>
              <a:rPr lang="pt-BR" sz="2400" dirty="0">
                <a:solidFill>
                  <a:schemeClr val="bg2"/>
                </a:solidFill>
                <a:uFill>
                  <a:noFill/>
                </a:uFill>
                <a:latin typeface="Bebas Neue" panose="020B0604020202020204" charset="0"/>
              </a:rPr>
              <a:t>Modelos (2.901 A de </a:t>
            </a:r>
            <a:r>
              <a:rPr lang="pt-BR" sz="2400" dirty="0" err="1">
                <a:solidFill>
                  <a:schemeClr val="bg2"/>
                </a:solidFill>
                <a:uFill>
                  <a:noFill/>
                </a:uFill>
                <a:latin typeface="Bebas Neue" panose="020B0604020202020204" charset="0"/>
              </a:rPr>
              <a:t>Advanced</a:t>
            </a:r>
            <a:r>
              <a:rPr lang="pt-BR" sz="2400" dirty="0">
                <a:solidFill>
                  <a:schemeClr val="bg2"/>
                </a:solidFill>
                <a:uFill>
                  <a:noFill/>
                </a:uFill>
                <a:latin typeface="Bebas Neue" panose="020B0604020202020204" charset="0"/>
              </a:rPr>
              <a:t> Micro Devices)</a:t>
            </a:r>
          </a:p>
          <a:p>
            <a:pPr marL="0" lvl="0" indent="0" algn="just" rtl="0">
              <a:lnSpc>
                <a:spcPct val="100000"/>
              </a:lnSpc>
              <a:spcBef>
                <a:spcPts val="0"/>
              </a:spcBef>
              <a:spcAft>
                <a:spcPts val="0"/>
              </a:spcAft>
              <a:buNone/>
            </a:pPr>
            <a:r>
              <a:rPr lang="es-MX" sz="1600" dirty="0">
                <a:uFill>
                  <a:noFill/>
                </a:uFill>
              </a:rPr>
              <a:t>Permiten el acceso a la ROM, para definir un propio juego de instrucciones. Implica tener un conocimiento muy profundo de los detalles de los circuitos para obtener un funcionamiento óptimo.</a:t>
            </a: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r>
              <a:rPr lang="pt-BR" sz="2400" dirty="0">
                <a:solidFill>
                  <a:schemeClr val="bg2"/>
                </a:solidFill>
                <a:uFill>
                  <a:noFill/>
                </a:uFill>
                <a:latin typeface="Bebas Neue" panose="020B0604020202020204" charset="0"/>
              </a:rPr>
              <a:t>sistemas micro </a:t>
            </a:r>
            <a:r>
              <a:rPr lang="pt-BR" sz="2400" dirty="0" err="1">
                <a:solidFill>
                  <a:schemeClr val="bg2"/>
                </a:solidFill>
                <a:uFill>
                  <a:noFill/>
                </a:uFill>
                <a:latin typeface="Bebas Neue" panose="020B0604020202020204" charset="0"/>
              </a:rPr>
              <a:t>programables</a:t>
            </a:r>
            <a:endParaRPr lang="pt-BR" sz="2400" dirty="0">
              <a:solidFill>
                <a:schemeClr val="bg2"/>
              </a:solidFill>
              <a:uFill>
                <a:noFill/>
              </a:uFill>
              <a:latin typeface="Bebas Neue" panose="020B0604020202020204" charset="0"/>
            </a:endParaRPr>
          </a:p>
          <a:p>
            <a:pPr marL="0" lvl="0" indent="0" algn="just" rtl="0">
              <a:lnSpc>
                <a:spcPct val="100000"/>
              </a:lnSpc>
              <a:spcBef>
                <a:spcPts val="0"/>
              </a:spcBef>
              <a:spcAft>
                <a:spcPts val="0"/>
              </a:spcAft>
              <a:buNone/>
            </a:pPr>
            <a:r>
              <a:rPr lang="es-MX" sz="1600" dirty="0">
                <a:uFill>
                  <a:noFill/>
                </a:uFill>
              </a:rPr>
              <a:t>Puede darse el caso que cuando se está realizando una instrucción, antes de terminarla se salte a otra instrucción. Esto puede darse según las señales de condición que esté recibiendo en ese momento la unidad de control.</a:t>
            </a:r>
            <a:endParaRPr lang="es-MX" sz="1600" dirty="0"/>
          </a:p>
        </p:txBody>
      </p:sp>
    </p:spTree>
    <p:extLst>
      <p:ext uri="{BB962C8B-B14F-4D97-AF65-F5344CB8AC3E}">
        <p14:creationId xmlns:p14="http://schemas.microsoft.com/office/powerpoint/2010/main" val="2248011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52"/>
          <p:cNvSpPr txBox="1">
            <a:spLocks noGrp="1"/>
          </p:cNvSpPr>
          <p:nvPr>
            <p:ph type="body" idx="1"/>
          </p:nvPr>
        </p:nvSpPr>
        <p:spPr>
          <a:xfrm>
            <a:off x="720000" y="461875"/>
            <a:ext cx="7704000" cy="4107250"/>
          </a:xfrm>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s-MX" sz="2400" dirty="0">
                <a:solidFill>
                  <a:schemeClr val="bg2"/>
                </a:solidFill>
                <a:uFill>
                  <a:noFill/>
                </a:uFill>
                <a:latin typeface="Bebas Neue" panose="020B0604020202020204" charset="0"/>
              </a:rPr>
              <a:t>Funciones de la Unidad de control</a:t>
            </a:r>
          </a:p>
          <a:p>
            <a:pPr marL="0" lvl="0" indent="0" algn="just" rtl="0">
              <a:lnSpc>
                <a:spcPct val="100000"/>
              </a:lnSpc>
              <a:spcBef>
                <a:spcPts val="0"/>
              </a:spcBef>
              <a:spcAft>
                <a:spcPts val="0"/>
              </a:spcAft>
              <a:buNone/>
            </a:pPr>
            <a:endParaRPr lang="es-MX" sz="1600" dirty="0">
              <a:solidFill>
                <a:schemeClr val="bg2"/>
              </a:solidFill>
              <a:uFill>
                <a:noFill/>
              </a:uFill>
              <a:latin typeface="Roboto" panose="020B0604020202020204" charset="0"/>
              <a:ea typeface="Roboto" panose="020B0604020202020204" charset="0"/>
            </a:endParaRPr>
          </a:p>
          <a:p>
            <a:pPr marL="0" lvl="0" indent="0" algn="just" rtl="0">
              <a:lnSpc>
                <a:spcPct val="100000"/>
              </a:lnSpc>
              <a:spcBef>
                <a:spcPts val="0"/>
              </a:spcBef>
              <a:spcAft>
                <a:spcPts val="0"/>
              </a:spcAft>
              <a:buNone/>
            </a:pPr>
            <a:endParaRPr lang="es-MX" sz="1600" dirty="0">
              <a:solidFill>
                <a:schemeClr val="bg2"/>
              </a:solidFill>
              <a:uFill>
                <a:noFill/>
              </a:uFill>
              <a:latin typeface="Roboto" panose="020B0604020202020204" charset="0"/>
              <a:ea typeface="Roboto" panose="020B0604020202020204" charset="0"/>
            </a:endParaRPr>
          </a:p>
          <a:p>
            <a:pPr marL="0" lvl="0" indent="0" algn="just" rtl="0">
              <a:lnSpc>
                <a:spcPct val="100000"/>
              </a:lnSpc>
              <a:spcBef>
                <a:spcPts val="0"/>
              </a:spcBef>
              <a:spcAft>
                <a:spcPts val="0"/>
              </a:spcAft>
              <a:buNone/>
            </a:pPr>
            <a:endParaRPr lang="es-MX" sz="1600" dirty="0">
              <a:solidFill>
                <a:schemeClr val="bg2"/>
              </a:solidFill>
              <a:uFill>
                <a:noFill/>
              </a:uFill>
              <a:latin typeface="Roboto" panose="020B0604020202020204" charset="0"/>
              <a:ea typeface="Roboto" panose="020B0604020202020204" charset="0"/>
            </a:endParaRPr>
          </a:p>
          <a:p>
            <a:pPr marL="0" lvl="0" indent="0" algn="just" rtl="0">
              <a:lnSpc>
                <a:spcPct val="100000"/>
              </a:lnSpc>
              <a:spcBef>
                <a:spcPts val="0"/>
              </a:spcBef>
              <a:spcAft>
                <a:spcPts val="0"/>
              </a:spcAft>
              <a:buNone/>
            </a:pPr>
            <a:endParaRPr lang="es-MX" sz="1600" dirty="0">
              <a:solidFill>
                <a:schemeClr val="bg2"/>
              </a:solidFill>
              <a:uFill>
                <a:noFill/>
              </a:uFill>
              <a:latin typeface="Roboto" panose="020B0604020202020204" charset="0"/>
              <a:ea typeface="Roboto" panose="020B0604020202020204" charset="0"/>
            </a:endParaRPr>
          </a:p>
          <a:p>
            <a:pPr marL="0" lvl="0" indent="0" algn="just" rtl="0">
              <a:lnSpc>
                <a:spcPct val="100000"/>
              </a:lnSpc>
              <a:spcBef>
                <a:spcPts val="0"/>
              </a:spcBef>
              <a:spcAft>
                <a:spcPts val="0"/>
              </a:spcAft>
              <a:buNone/>
            </a:pPr>
            <a:endParaRPr lang="es-MX" sz="1600" dirty="0">
              <a:solidFill>
                <a:schemeClr val="bg2"/>
              </a:solidFill>
              <a:uFill>
                <a:noFill/>
              </a:uFill>
              <a:latin typeface="Roboto" panose="020B0604020202020204" charset="0"/>
              <a:ea typeface="Roboto" panose="020B0604020202020204" charset="0"/>
            </a:endParaRPr>
          </a:p>
          <a:p>
            <a:pPr marL="0" lvl="0" indent="0" algn="just" rtl="0">
              <a:lnSpc>
                <a:spcPct val="100000"/>
              </a:lnSpc>
              <a:spcBef>
                <a:spcPts val="0"/>
              </a:spcBef>
              <a:spcAft>
                <a:spcPts val="0"/>
              </a:spcAft>
              <a:buNone/>
            </a:pPr>
            <a:endParaRPr lang="es-MX" sz="1600" dirty="0">
              <a:solidFill>
                <a:schemeClr val="bg2"/>
              </a:solidFill>
              <a:uFill>
                <a:noFill/>
              </a:uFill>
              <a:latin typeface="Roboto" panose="020B0604020202020204" charset="0"/>
              <a:ea typeface="Roboto" panose="020B0604020202020204" charset="0"/>
            </a:endParaRPr>
          </a:p>
          <a:p>
            <a:pPr marL="0" lvl="0" indent="0" algn="just" rtl="0">
              <a:lnSpc>
                <a:spcPct val="100000"/>
              </a:lnSpc>
              <a:spcBef>
                <a:spcPts val="0"/>
              </a:spcBef>
              <a:spcAft>
                <a:spcPts val="0"/>
              </a:spcAft>
              <a:buNone/>
            </a:pPr>
            <a:endParaRPr lang="es-MX" sz="1600" dirty="0">
              <a:solidFill>
                <a:schemeClr val="bg2"/>
              </a:solidFill>
              <a:uFill>
                <a:noFill/>
              </a:uFill>
              <a:latin typeface="Roboto" panose="020B0604020202020204" charset="0"/>
              <a:ea typeface="Roboto" panose="020B0604020202020204" charset="0"/>
            </a:endParaRPr>
          </a:p>
          <a:p>
            <a:pPr marL="0" lvl="0" indent="0" algn="just" rtl="0">
              <a:lnSpc>
                <a:spcPct val="100000"/>
              </a:lnSpc>
              <a:spcBef>
                <a:spcPts val="0"/>
              </a:spcBef>
              <a:spcAft>
                <a:spcPts val="0"/>
              </a:spcAft>
              <a:buNone/>
            </a:pPr>
            <a:endParaRPr lang="es-MX" sz="1600" dirty="0">
              <a:solidFill>
                <a:schemeClr val="bg2"/>
              </a:solidFill>
              <a:uFill>
                <a:noFill/>
              </a:uFill>
              <a:latin typeface="Roboto" panose="020B0604020202020204" charset="0"/>
              <a:ea typeface="Roboto" panose="020B0604020202020204" charset="0"/>
            </a:endParaRPr>
          </a:p>
          <a:p>
            <a:pPr marL="0" lvl="0" indent="0" algn="just" rtl="0">
              <a:lnSpc>
                <a:spcPct val="100000"/>
              </a:lnSpc>
              <a:spcBef>
                <a:spcPts val="0"/>
              </a:spcBef>
              <a:spcAft>
                <a:spcPts val="0"/>
              </a:spcAft>
              <a:buNone/>
            </a:pPr>
            <a:r>
              <a:rPr lang="es-MX" sz="2400" dirty="0">
                <a:solidFill>
                  <a:schemeClr val="bg2"/>
                </a:solidFill>
                <a:uFill>
                  <a:noFill/>
                </a:uFill>
                <a:latin typeface="Bebas Neue" panose="020B0604020202020204" charset="0"/>
              </a:rPr>
              <a:t>Señales de entrada a la unidad de control</a:t>
            </a:r>
          </a:p>
          <a:p>
            <a:pPr marL="342900" indent="-342900" algn="just">
              <a:buFont typeface="+mj-lt"/>
              <a:buAutoNum type="arabicPeriod"/>
            </a:pPr>
            <a:r>
              <a:rPr lang="es-MX" sz="1600" dirty="0">
                <a:uFill>
                  <a:noFill/>
                </a:uFill>
              </a:rPr>
              <a:t>Un código de instrucción que almacenado en el registro de entrada contiene la operación a ser ejecutada.</a:t>
            </a:r>
          </a:p>
          <a:p>
            <a:pPr marL="342900" indent="-342900" algn="just">
              <a:buFont typeface="+mj-lt"/>
              <a:buAutoNum type="arabicPeriod"/>
            </a:pPr>
            <a:r>
              <a:rPr lang="es-MX" sz="1600" dirty="0">
                <a:uFill>
                  <a:noFill/>
                </a:uFill>
              </a:rPr>
              <a:t>Un secuenciador que a partir del reloj que posee el sistema realiza un conteo que permite localizar las instrucciones sucesivas que componen la instrucción.</a:t>
            </a:r>
          </a:p>
          <a:p>
            <a:pPr marL="342900" indent="-342900" algn="just">
              <a:buFont typeface="+mj-lt"/>
              <a:buAutoNum type="arabicPeriod"/>
            </a:pPr>
            <a:r>
              <a:rPr lang="es-MX" sz="1600" dirty="0">
                <a:uFill>
                  <a:noFill/>
                </a:uFill>
              </a:rPr>
              <a:t>Un conjunto de condicionamientos que identifican a aquellos eventos que provocan alteraciones en la secuencia normal de un programa.</a:t>
            </a:r>
          </a:p>
          <a:p>
            <a:pPr marL="285750" indent="-285750" algn="just"/>
            <a:endParaRPr lang="es-MX" sz="1600" dirty="0"/>
          </a:p>
        </p:txBody>
      </p:sp>
      <p:graphicFrame>
        <p:nvGraphicFramePr>
          <p:cNvPr id="2" name="Diagrama 1">
            <a:extLst>
              <a:ext uri="{FF2B5EF4-FFF2-40B4-BE49-F238E27FC236}">
                <a16:creationId xmlns:a16="http://schemas.microsoft.com/office/drawing/2014/main" id="{D2CB6CA7-11E4-4FCD-B401-47BDF33188CB}"/>
              </a:ext>
            </a:extLst>
          </p:cNvPr>
          <p:cNvGraphicFramePr/>
          <p:nvPr>
            <p:extLst>
              <p:ext uri="{D42A27DB-BD31-4B8C-83A1-F6EECF244321}">
                <p14:modId xmlns:p14="http://schemas.microsoft.com/office/powerpoint/2010/main" val="1450019595"/>
              </p:ext>
            </p:extLst>
          </p:nvPr>
        </p:nvGraphicFramePr>
        <p:xfrm>
          <a:off x="720000" y="838328"/>
          <a:ext cx="7704000" cy="1786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9802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s-MX" dirty="0"/>
              <a:t>1.2.1.2 Unidad Aritmética-Lógica (ALU)</a:t>
            </a:r>
            <a:endParaRPr dirty="0"/>
          </a:p>
        </p:txBody>
      </p:sp>
      <p:sp>
        <p:nvSpPr>
          <p:cNvPr id="2973" name="Google Shape;2973;p52"/>
          <p:cNvSpPr txBox="1">
            <a:spLocks noGrp="1"/>
          </p:cNvSpPr>
          <p:nvPr>
            <p:ph type="body" idx="1"/>
          </p:nvPr>
        </p:nvSpPr>
        <p:spPr>
          <a:xfrm>
            <a:off x="720001" y="1242425"/>
            <a:ext cx="3065936" cy="3326700"/>
          </a:xfrm>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s-MX" sz="1600" dirty="0">
                <a:uFill>
                  <a:noFill/>
                </a:uFill>
              </a:rPr>
              <a:t>Es un circuito digital que realiza las operaciones aritméticas y lógicas entre los datos de un circuito; suma, resta, divide y multiplica, así como establece comparaciones lógicas a través de los condicionales lógicos "si", "no", y, "o". </a:t>
            </a: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r>
              <a:rPr lang="es-MX" sz="1600" dirty="0">
                <a:uFill>
                  <a:noFill/>
                </a:uFill>
              </a:rPr>
              <a:t>Todos los microprocesadores (</a:t>
            </a:r>
            <a:r>
              <a:rPr lang="es-MX" sz="1600" dirty="0" err="1">
                <a:uFill>
                  <a:noFill/>
                </a:uFill>
              </a:rPr>
              <a:t>CPU's</a:t>
            </a:r>
            <a:r>
              <a:rPr lang="es-MX" sz="1600" dirty="0">
                <a:uFill>
                  <a:noFill/>
                </a:uFill>
              </a:rPr>
              <a:t>) incluyen al menos una ALU, que varia su poder y complejidad según su finalidad.</a:t>
            </a:r>
          </a:p>
          <a:p>
            <a:pPr marL="0" lvl="0" indent="0" algn="just" rtl="0">
              <a:lnSpc>
                <a:spcPct val="100000"/>
              </a:lnSpc>
              <a:spcBef>
                <a:spcPts val="0"/>
              </a:spcBef>
              <a:spcAft>
                <a:spcPts val="0"/>
              </a:spcAft>
              <a:buNone/>
            </a:pPr>
            <a:endParaRPr lang="es-MX" sz="1600" dirty="0"/>
          </a:p>
        </p:txBody>
      </p:sp>
      <p:pic>
        <p:nvPicPr>
          <p:cNvPr id="6" name="Imagen 5">
            <a:extLst>
              <a:ext uri="{FF2B5EF4-FFF2-40B4-BE49-F238E27FC236}">
                <a16:creationId xmlns:a16="http://schemas.microsoft.com/office/drawing/2014/main" id="{512F4E7D-841D-472D-B7E7-D8E45E1D8E9F}"/>
              </a:ext>
            </a:extLst>
          </p:cNvPr>
          <p:cNvPicPr>
            <a:picLocks noChangeAspect="1"/>
          </p:cNvPicPr>
          <p:nvPr/>
        </p:nvPicPr>
        <p:blipFill>
          <a:blip r:embed="rId3"/>
          <a:stretch>
            <a:fillRect/>
          </a:stretch>
        </p:blipFill>
        <p:spPr>
          <a:xfrm>
            <a:off x="4106779" y="1242425"/>
            <a:ext cx="4317220" cy="3233437"/>
          </a:xfrm>
          <a:prstGeom prst="rect">
            <a:avLst/>
          </a:prstGeom>
          <a:effectLst>
            <a:glow rad="190500">
              <a:schemeClr val="bg2"/>
            </a:glow>
          </a:effectLst>
        </p:spPr>
      </p:pic>
    </p:spTree>
    <p:extLst>
      <p:ext uri="{BB962C8B-B14F-4D97-AF65-F5344CB8AC3E}">
        <p14:creationId xmlns:p14="http://schemas.microsoft.com/office/powerpoint/2010/main" val="3497862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52"/>
          <p:cNvSpPr txBox="1">
            <a:spLocks noGrp="1"/>
          </p:cNvSpPr>
          <p:nvPr>
            <p:ph type="body" idx="1"/>
          </p:nvPr>
        </p:nvSpPr>
        <p:spPr>
          <a:xfrm>
            <a:off x="720000" y="461875"/>
            <a:ext cx="7704000" cy="4107250"/>
          </a:xfrm>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s-MX" sz="1600" dirty="0">
                <a:uFill>
                  <a:noFill/>
                </a:uFill>
              </a:rPr>
              <a:t>La ALU cuenta con una serie de registros para almacenar los datos, y bits de información sobre los resultados. </a:t>
            </a:r>
          </a:p>
          <a:p>
            <a:pPr marL="0" lvl="0" indent="0" algn="just" rtl="0">
              <a:lnSpc>
                <a:spcPct val="100000"/>
              </a:lnSpc>
              <a:spcBef>
                <a:spcPts val="0"/>
              </a:spcBef>
              <a:spcAft>
                <a:spcPts val="0"/>
              </a:spcAft>
              <a:buNone/>
            </a:pPr>
            <a:endParaRPr lang="es-MX" sz="1600" dirty="0"/>
          </a:p>
        </p:txBody>
      </p:sp>
      <p:pic>
        <p:nvPicPr>
          <p:cNvPr id="4098" name="Picture 2">
            <a:extLst>
              <a:ext uri="{FF2B5EF4-FFF2-40B4-BE49-F238E27FC236}">
                <a16:creationId xmlns:a16="http://schemas.microsoft.com/office/drawing/2014/main" id="{946F2B1F-FDFC-45EE-9B2F-63E6A3DDEB0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20000" y="1381717"/>
            <a:ext cx="4725457" cy="2673386"/>
          </a:xfrm>
          <a:prstGeom prst="rect">
            <a:avLst/>
          </a:prstGeom>
          <a:noFill/>
          <a:effectLst>
            <a:glow rad="127000">
              <a:schemeClr val="bg2"/>
            </a:glow>
          </a:effectLst>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04D20727-A2EA-4933-953B-F573BFADACE1}"/>
              </a:ext>
            </a:extLst>
          </p:cNvPr>
          <p:cNvSpPr txBox="1"/>
          <p:nvPr/>
        </p:nvSpPr>
        <p:spPr>
          <a:xfrm>
            <a:off x="720000" y="1381715"/>
            <a:ext cx="945028" cy="624505"/>
          </a:xfrm>
          <a:prstGeom prst="rect">
            <a:avLst/>
          </a:prstGeom>
          <a:noFill/>
        </p:spPr>
        <p:txBody>
          <a:bodyPr wrap="square" rtlCol="0">
            <a:spAutoFit/>
          </a:bodyPr>
          <a:lstStyle/>
          <a:p>
            <a:endParaRPr lang="es-MX" dirty="0"/>
          </a:p>
        </p:txBody>
      </p:sp>
      <p:sp>
        <p:nvSpPr>
          <p:cNvPr id="18" name="Rectángulo 17">
            <a:extLst>
              <a:ext uri="{FF2B5EF4-FFF2-40B4-BE49-F238E27FC236}">
                <a16:creationId xmlns:a16="http://schemas.microsoft.com/office/drawing/2014/main" id="{4E3897A5-18B8-4521-A81B-4782543ED775}"/>
              </a:ext>
            </a:extLst>
          </p:cNvPr>
          <p:cNvSpPr/>
          <p:nvPr/>
        </p:nvSpPr>
        <p:spPr>
          <a:xfrm>
            <a:off x="5554639" y="1381715"/>
            <a:ext cx="2869361" cy="2844101"/>
          </a:xfrm>
          <a:prstGeom prst="rect">
            <a:avLst/>
          </a:prstGeom>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r>
              <a:rPr lang="es-MX" sz="1600" b="1" dirty="0">
                <a:solidFill>
                  <a:schemeClr val="bg2"/>
                </a:solidFill>
                <a:latin typeface="Roboto" panose="020B0604020202020204" charset="0"/>
                <a:ea typeface="Roboto" panose="020B0604020202020204" charset="0"/>
              </a:rPr>
              <a:t>1 </a:t>
            </a:r>
            <a:r>
              <a:rPr lang="es-MX" sz="1600" dirty="0">
                <a:latin typeface="Roboto" panose="020B0604020202020204" charset="0"/>
                <a:ea typeface="Roboto" panose="020B0604020202020204" charset="0"/>
              </a:rPr>
              <a:t>Realiza las operaciones con los datos de los registros de entrada.</a:t>
            </a:r>
          </a:p>
          <a:p>
            <a:r>
              <a:rPr lang="es-MX" sz="1600" b="1" dirty="0">
                <a:solidFill>
                  <a:schemeClr val="bg2"/>
                </a:solidFill>
                <a:latin typeface="Roboto" panose="020B0604020202020204" charset="0"/>
                <a:ea typeface="Roboto" panose="020B0604020202020204" charset="0"/>
              </a:rPr>
              <a:t>2 </a:t>
            </a:r>
            <a:r>
              <a:rPr lang="es-MX" sz="1600" dirty="0">
                <a:latin typeface="Roboto" panose="020B0604020202020204" charset="0"/>
                <a:ea typeface="Roboto" panose="020B0604020202020204" charset="0"/>
              </a:rPr>
              <a:t>Contienen los operandos de la operación.</a:t>
            </a:r>
          </a:p>
          <a:p>
            <a:r>
              <a:rPr lang="es-MX" sz="1600" b="1" dirty="0">
                <a:solidFill>
                  <a:schemeClr val="bg2"/>
                </a:solidFill>
                <a:latin typeface="Roboto" panose="020B0604020202020204" charset="0"/>
                <a:ea typeface="Roboto" panose="020B0604020202020204" charset="0"/>
              </a:rPr>
              <a:t>3 </a:t>
            </a:r>
            <a:r>
              <a:rPr lang="es-MX" sz="1600" dirty="0">
                <a:latin typeface="Roboto" panose="020B0604020202020204" charset="0"/>
                <a:ea typeface="Roboto" panose="020B0604020202020204" charset="0"/>
              </a:rPr>
              <a:t>Almacena los resultados de las operaciones.</a:t>
            </a:r>
          </a:p>
          <a:p>
            <a:r>
              <a:rPr lang="es-MX" sz="1600" b="1" dirty="0">
                <a:solidFill>
                  <a:schemeClr val="bg2"/>
                </a:solidFill>
                <a:latin typeface="Roboto" panose="020B0604020202020204" charset="0"/>
                <a:ea typeface="Roboto" panose="020B0604020202020204" charset="0"/>
              </a:rPr>
              <a:t>4 </a:t>
            </a:r>
            <a:r>
              <a:rPr lang="es-MX" sz="1600" dirty="0">
                <a:latin typeface="Roboto" panose="020B0604020202020204" charset="0"/>
                <a:ea typeface="Roboto" panose="020B0604020202020204" charset="0"/>
              </a:rPr>
              <a:t>Registra las condiciones de la operación anterior.</a:t>
            </a:r>
          </a:p>
        </p:txBody>
      </p:sp>
    </p:spTree>
    <p:extLst>
      <p:ext uri="{BB962C8B-B14F-4D97-AF65-F5344CB8AC3E}">
        <p14:creationId xmlns:p14="http://schemas.microsoft.com/office/powerpoint/2010/main" val="46435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52"/>
          <p:cNvSpPr txBox="1">
            <a:spLocks noGrp="1"/>
          </p:cNvSpPr>
          <p:nvPr>
            <p:ph type="body" idx="1"/>
          </p:nvPr>
        </p:nvSpPr>
        <p:spPr>
          <a:xfrm>
            <a:off x="720000" y="427192"/>
            <a:ext cx="7704000" cy="4141933"/>
          </a:xfrm>
          <a:prstGeom prst="rect">
            <a:avLst/>
          </a:prstGeom>
        </p:spPr>
        <p:txBody>
          <a:bodyPr spcFirstLastPara="1" wrap="square" lIns="0" tIns="0" rIns="0" bIns="0" anchor="t" anchorCtr="0">
            <a:noAutofit/>
          </a:bodyPr>
          <a:lstStyle/>
          <a:p>
            <a:pPr marL="0" indent="0" algn="just">
              <a:buNone/>
            </a:pPr>
            <a:r>
              <a:rPr lang="es-MX" sz="2400" dirty="0">
                <a:solidFill>
                  <a:schemeClr val="bg2"/>
                </a:solidFill>
                <a:uFill>
                  <a:noFill/>
                </a:uFill>
                <a:latin typeface="Bebas Neue" panose="020B0604020202020204" charset="0"/>
              </a:rPr>
              <a:t>Tipo De Operaciones que puede realizar una ALU</a:t>
            </a:r>
          </a:p>
          <a:p>
            <a:pPr marL="342900" indent="-342900" algn="just">
              <a:buFont typeface="+mj-lt"/>
              <a:buAutoNum type="arabicPeriod"/>
            </a:pPr>
            <a:r>
              <a:rPr lang="es-MX" sz="1600" dirty="0">
                <a:uFill>
                  <a:noFill/>
                </a:uFill>
              </a:rPr>
              <a:t>Suma aritmética.</a:t>
            </a:r>
          </a:p>
          <a:p>
            <a:pPr marL="342900" indent="-342900" algn="just">
              <a:buFont typeface="+mj-lt"/>
              <a:buAutoNum type="arabicPeriod"/>
            </a:pPr>
            <a:r>
              <a:rPr lang="es-MX" sz="1600" dirty="0">
                <a:uFill>
                  <a:noFill/>
                </a:uFill>
              </a:rPr>
              <a:t>Resta aritmética (complemento a 2).</a:t>
            </a:r>
          </a:p>
          <a:p>
            <a:pPr marL="342900" indent="-342900" algn="just">
              <a:buFont typeface="+mj-lt"/>
              <a:buAutoNum type="arabicPeriod"/>
            </a:pPr>
            <a:r>
              <a:rPr lang="es-MX" sz="1600" dirty="0">
                <a:uFill>
                  <a:noFill/>
                </a:uFill>
              </a:rPr>
              <a:t>Operaciones lógicas (producto y suma lógica, comparación, complementación y enmascaramiento).</a:t>
            </a:r>
          </a:p>
          <a:p>
            <a:pPr marL="342900" indent="-342900" algn="just">
              <a:buFont typeface="+mj-lt"/>
              <a:buAutoNum type="arabicPeriod"/>
            </a:pPr>
            <a:r>
              <a:rPr lang="es-MX" sz="1600" dirty="0">
                <a:uFill>
                  <a:noFill/>
                </a:uFill>
              </a:rPr>
              <a:t>Desplazamiento o rotación.</a:t>
            </a:r>
          </a:p>
          <a:p>
            <a:pPr marL="342900" indent="-342900" algn="just">
              <a:buFont typeface="+mj-lt"/>
              <a:buAutoNum type="arabicPeriod"/>
            </a:pPr>
            <a:r>
              <a:rPr lang="es-MX" sz="1600" dirty="0">
                <a:uFill>
                  <a:noFill/>
                </a:uFill>
              </a:rPr>
              <a:t>Transferencia. </a:t>
            </a:r>
          </a:p>
          <a:p>
            <a:pPr marL="0" indent="0" algn="just">
              <a:buNone/>
            </a:pPr>
            <a:endParaRPr lang="es-MX" sz="1600" dirty="0">
              <a:uFill>
                <a:noFill/>
              </a:uFill>
            </a:endParaRPr>
          </a:p>
          <a:p>
            <a:pPr marL="0" indent="0" algn="just">
              <a:buNone/>
            </a:pPr>
            <a:r>
              <a:rPr lang="es-MX" sz="2400" dirty="0">
                <a:solidFill>
                  <a:schemeClr val="bg2"/>
                </a:solidFill>
                <a:uFill>
                  <a:noFill/>
                </a:uFill>
                <a:latin typeface="Bebas Neue" panose="020B0604020202020204" charset="0"/>
              </a:rPr>
              <a:t>Partes de la ALU</a:t>
            </a:r>
          </a:p>
          <a:p>
            <a:pPr marL="285750" indent="-285750" algn="just"/>
            <a:r>
              <a:rPr lang="es-MX" sz="1600" dirty="0">
                <a:uFill>
                  <a:noFill/>
                </a:uFill>
              </a:rPr>
              <a:t>Sumador/restador.</a:t>
            </a:r>
          </a:p>
          <a:p>
            <a:pPr marL="285750" indent="-285750" algn="just"/>
            <a:r>
              <a:rPr lang="es-MX" sz="1600" dirty="0">
                <a:uFill>
                  <a:noFill/>
                </a:uFill>
              </a:rPr>
              <a:t>Operadores lógicos (AND, OR, XOR, NOT).</a:t>
            </a:r>
          </a:p>
          <a:p>
            <a:pPr marL="285750" indent="-285750" algn="just"/>
            <a:r>
              <a:rPr lang="es-MX" sz="1600" dirty="0">
                <a:uFill>
                  <a:noFill/>
                </a:uFill>
              </a:rPr>
              <a:t>Un acumulador y un registro auxiliar.</a:t>
            </a:r>
          </a:p>
          <a:p>
            <a:pPr marL="285750" indent="-285750" algn="just"/>
            <a:r>
              <a:rPr lang="es-MX" sz="1600" dirty="0">
                <a:uFill>
                  <a:noFill/>
                </a:uFill>
              </a:rPr>
              <a:t>Un registro de salida.</a:t>
            </a:r>
          </a:p>
          <a:p>
            <a:pPr marL="285750" indent="-285750" algn="just"/>
            <a:r>
              <a:rPr lang="es-MX" sz="1600" dirty="0">
                <a:uFill>
                  <a:noFill/>
                </a:uFill>
              </a:rPr>
              <a:t>Señales de control que indiquen la operación a realizar.</a:t>
            </a:r>
          </a:p>
          <a:p>
            <a:pPr marL="285750" indent="-285750" algn="just"/>
            <a:r>
              <a:rPr lang="es-MX" sz="1600" dirty="0">
                <a:uFill>
                  <a:noFill/>
                </a:uFill>
              </a:rPr>
              <a:t>Registro de banderas.</a:t>
            </a:r>
          </a:p>
          <a:p>
            <a:pPr marL="285750" indent="-285750" algn="just"/>
            <a:r>
              <a:rPr lang="es-MX" sz="1600" dirty="0">
                <a:uFill>
                  <a:noFill/>
                </a:uFill>
              </a:rPr>
              <a:t>Circuito de control.</a:t>
            </a:r>
          </a:p>
          <a:p>
            <a:pPr marL="0" indent="0" algn="just">
              <a:buNone/>
            </a:pPr>
            <a:endParaRPr lang="es-MX" sz="1600" dirty="0">
              <a:uFill>
                <a:noFill/>
              </a:uFill>
            </a:endParaRPr>
          </a:p>
          <a:p>
            <a:pPr marL="0" indent="0" algn="just">
              <a:buNone/>
            </a:pP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p:txBody>
      </p:sp>
    </p:spTree>
    <p:extLst>
      <p:ext uri="{BB962C8B-B14F-4D97-AF65-F5344CB8AC3E}">
        <p14:creationId xmlns:p14="http://schemas.microsoft.com/office/powerpoint/2010/main" val="1523164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s-MX" dirty="0"/>
              <a:t>1.2.1.3 Registros</a:t>
            </a:r>
            <a:endParaRPr dirty="0"/>
          </a:p>
        </p:txBody>
      </p:sp>
      <p:sp>
        <p:nvSpPr>
          <p:cNvPr id="2973" name="Google Shape;2973;p52"/>
          <p:cNvSpPr txBox="1">
            <a:spLocks noGrp="1"/>
          </p:cNvSpPr>
          <p:nvPr>
            <p:ph type="body" idx="1"/>
          </p:nvPr>
        </p:nvSpPr>
        <p:spPr>
          <a:xfrm>
            <a:off x="720001" y="1242425"/>
            <a:ext cx="7703998" cy="3326700"/>
          </a:xfrm>
          <a:prstGeom prst="rect">
            <a:avLst/>
          </a:prstGeom>
        </p:spPr>
        <p:txBody>
          <a:bodyPr spcFirstLastPara="1" wrap="square" lIns="0" tIns="0" rIns="0" bIns="0" anchor="t" anchorCtr="0">
            <a:noAutofit/>
          </a:bodyPr>
          <a:lstStyle/>
          <a:p>
            <a:pPr marL="285750" indent="-285750" algn="just"/>
            <a:r>
              <a:rPr lang="es-MX" sz="1600" dirty="0">
                <a:uFill>
                  <a:noFill/>
                </a:uFill>
              </a:rPr>
              <a:t>Su función principales almacenar los valores de cada uno de los datos, comandos, instrucciones o estados binarios que son los que ordenan qué dato debe procesarse, así como la forma en la que se debe realizar.</a:t>
            </a:r>
          </a:p>
          <a:p>
            <a:pPr marL="285750" indent="-285750" algn="just"/>
            <a:r>
              <a:rPr lang="es-MX" sz="1600" dirty="0"/>
              <a:t>Memoria de velocidad alta y con poca capacidad.</a:t>
            </a:r>
          </a:p>
        </p:txBody>
      </p:sp>
      <p:pic>
        <p:nvPicPr>
          <p:cNvPr id="6146" name="Picture 2" descr="8086 Registers - Jerry's blog">
            <a:extLst>
              <a:ext uri="{FF2B5EF4-FFF2-40B4-BE49-F238E27FC236}">
                <a16:creationId xmlns:a16="http://schemas.microsoft.com/office/drawing/2014/main" id="{1D789717-2937-44DA-8813-6ED5F53093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9" t="5442" r="4703" b="4518"/>
          <a:stretch/>
        </p:blipFill>
        <p:spPr bwMode="auto">
          <a:xfrm>
            <a:off x="948098" y="2497663"/>
            <a:ext cx="3783397" cy="1898764"/>
          </a:xfrm>
          <a:prstGeom prst="rect">
            <a:avLst/>
          </a:prstGeom>
          <a:noFill/>
          <a:effectLst>
            <a:glow rad="127000">
              <a:schemeClr val="bg2"/>
            </a:glow>
          </a:effectLst>
          <a:extLst>
            <a:ext uri="{909E8E84-426E-40DD-AFC4-6F175D3DCCD1}">
              <a14:hiddenFill xmlns:a14="http://schemas.microsoft.com/office/drawing/2010/main">
                <a:solidFill>
                  <a:srgbClr val="FFFFFF"/>
                </a:solidFill>
              </a14:hiddenFill>
            </a:ext>
          </a:extLst>
        </p:spPr>
      </p:pic>
      <p:pic>
        <p:nvPicPr>
          <p:cNvPr id="6148" name="Picture 4" descr="Registros – Arquitectura de Computadoras">
            <a:extLst>
              <a:ext uri="{FF2B5EF4-FFF2-40B4-BE49-F238E27FC236}">
                <a16:creationId xmlns:a16="http://schemas.microsoft.com/office/drawing/2014/main" id="{6B6A2F76-E3FE-42E7-8A31-01515D8EC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8704" y="2465420"/>
            <a:ext cx="3127198" cy="1954499"/>
          </a:xfrm>
          <a:prstGeom prst="rect">
            <a:avLst/>
          </a:prstGeom>
          <a:noFill/>
          <a:effectLst>
            <a:glow rad="127000">
              <a:schemeClr val="bg2"/>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836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22CA3EB7-F882-45A6-BC00-9DB05ECAB504}"/>
              </a:ext>
            </a:extLst>
          </p:cNvPr>
          <p:cNvGraphicFramePr/>
          <p:nvPr>
            <p:extLst>
              <p:ext uri="{D42A27DB-BD31-4B8C-83A1-F6EECF244321}">
                <p14:modId xmlns:p14="http://schemas.microsoft.com/office/powerpoint/2010/main" val="3199094235"/>
              </p:ext>
            </p:extLst>
          </p:nvPr>
        </p:nvGraphicFramePr>
        <p:xfrm>
          <a:off x="720000" y="1242425"/>
          <a:ext cx="7704000" cy="3326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s-MX" dirty="0"/>
              <a:t>TIPOS DE REGISTROS</a:t>
            </a:r>
            <a:endParaRPr dirty="0"/>
          </a:p>
        </p:txBody>
      </p:sp>
    </p:spTree>
    <p:extLst>
      <p:ext uri="{BB962C8B-B14F-4D97-AF65-F5344CB8AC3E}">
        <p14:creationId xmlns:p14="http://schemas.microsoft.com/office/powerpoint/2010/main" val="3203972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s-MX" dirty="0"/>
              <a:t>1.2.1.4 Buses</a:t>
            </a:r>
            <a:endParaRPr dirty="0"/>
          </a:p>
        </p:txBody>
      </p:sp>
      <p:sp>
        <p:nvSpPr>
          <p:cNvPr id="2973" name="Google Shape;2973;p52"/>
          <p:cNvSpPr txBox="1">
            <a:spLocks noGrp="1"/>
          </p:cNvSpPr>
          <p:nvPr>
            <p:ph type="body" idx="1"/>
          </p:nvPr>
        </p:nvSpPr>
        <p:spPr>
          <a:xfrm>
            <a:off x="720001" y="1242425"/>
            <a:ext cx="7703998" cy="3326700"/>
          </a:xfrm>
          <a:prstGeom prst="rect">
            <a:avLst/>
          </a:prstGeom>
        </p:spPr>
        <p:txBody>
          <a:bodyPr spcFirstLastPara="1" wrap="square" lIns="0" tIns="0" rIns="0" bIns="0" anchor="t" anchorCtr="0">
            <a:noAutofit/>
          </a:bodyPr>
          <a:lstStyle/>
          <a:p>
            <a:pPr marL="0" indent="0" algn="just">
              <a:buNone/>
            </a:pPr>
            <a:r>
              <a:rPr lang="es-MX" sz="1600" dirty="0"/>
              <a:t>El bus (o canal) es un sistema digital que transfiere datos entre los componentes de una computadora. Está formado por cables o pistas en un circuito impreso, dispositivos como resistores y condensadores, además de circuitos integrados.</a:t>
            </a:r>
          </a:p>
        </p:txBody>
      </p:sp>
      <p:pic>
        <p:nvPicPr>
          <p:cNvPr id="7178" name="Picture 10" descr="Diplomado en Fundamentos Físicos de la Informática">
            <a:extLst>
              <a:ext uri="{FF2B5EF4-FFF2-40B4-BE49-F238E27FC236}">
                <a16:creationId xmlns:a16="http://schemas.microsoft.com/office/drawing/2014/main" id="{3BFC613D-9E12-497F-97B0-E7525B15B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2128413"/>
            <a:ext cx="4139079" cy="2263558"/>
          </a:xfrm>
          <a:prstGeom prst="rect">
            <a:avLst/>
          </a:prstGeom>
          <a:noFill/>
          <a:effectLst>
            <a:glow rad="63500">
              <a:schemeClr val="bg2"/>
            </a:glow>
          </a:effectLst>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1217F8F8-D5F4-4BFA-B99F-6E3409FCD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059" y="2128413"/>
            <a:ext cx="3393939" cy="2263558"/>
          </a:xfrm>
          <a:prstGeom prst="rect">
            <a:avLst/>
          </a:prstGeom>
          <a:noFill/>
          <a:effectLst>
            <a:glow rad="63500">
              <a:schemeClr val="bg2"/>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342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30"/>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ARQUITECTURA DE COMPUTADORAS</a:t>
            </a:r>
            <a:endParaRPr dirty="0"/>
          </a:p>
        </p:txBody>
      </p:sp>
      <p:sp>
        <p:nvSpPr>
          <p:cNvPr id="2038" name="Google Shape;2038;p30"/>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s-MX" dirty="0"/>
              <a:t>Se refiere a la organización de los elementos que nos son visibles para el programador, como las interfaces hacia los dispositivos periféricos, la frecuencia de reloj y la tecnología utilizada en las memorias.</a:t>
            </a:r>
            <a:endParaRPr dirty="0"/>
          </a:p>
        </p:txBody>
      </p:sp>
      <p:pic>
        <p:nvPicPr>
          <p:cNvPr id="2039" name="Google Shape;2039;p30"/>
          <p:cNvPicPr preferRelativeResize="0"/>
          <p:nvPr/>
        </p:nvPicPr>
        <p:blipFill>
          <a:blip r:embed="rId3"/>
          <a:srcRect l="6246" r="6246"/>
          <a:stretch/>
        </p:blipFill>
        <p:spPr>
          <a:xfrm>
            <a:off x="4589375" y="732288"/>
            <a:ext cx="4301544" cy="3686728"/>
          </a:xfrm>
          <a:prstGeom prst="rect">
            <a:avLst/>
          </a:prstGeom>
          <a:noFill/>
          <a:ln w="9525" cap="flat" cmpd="sng">
            <a:solidFill>
              <a:schemeClr val="accent4"/>
            </a:solidFill>
            <a:prstDash val="solid"/>
            <a:round/>
            <a:headEnd type="none" w="sm" len="sm"/>
            <a:tailEnd type="none" w="sm" len="sm"/>
          </a:ln>
        </p:spPr>
      </p:pic>
    </p:spTree>
    <p:extLst>
      <p:ext uri="{BB962C8B-B14F-4D97-AF65-F5344CB8AC3E}">
        <p14:creationId xmlns:p14="http://schemas.microsoft.com/office/powerpoint/2010/main" val="386697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52"/>
          <p:cNvSpPr txBox="1">
            <a:spLocks noGrp="1"/>
          </p:cNvSpPr>
          <p:nvPr>
            <p:ph type="body" idx="1"/>
          </p:nvPr>
        </p:nvSpPr>
        <p:spPr>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s-MX" sz="1600" dirty="0">
                <a:uFill>
                  <a:noFill/>
                </a:uFill>
              </a:rPr>
              <a:t>Es un dispositivo que puede mantenerse en por lo menos dos estados estables por un cierto periodo de tiempo. Cada uno de estos estados estables puede utilizarse para representar un bit. A un dispositivo con la capacidad de almacenar por lo menos un bit se le conoce como celda básica de memoria.</a:t>
            </a:r>
          </a:p>
        </p:txBody>
      </p:sp>
      <p:sp>
        <p:nvSpPr>
          <p:cNvPr id="8" name="Google Shape;2973;p52">
            <a:extLst>
              <a:ext uri="{FF2B5EF4-FFF2-40B4-BE49-F238E27FC236}">
                <a16:creationId xmlns:a16="http://schemas.microsoft.com/office/drawing/2014/main" id="{568FC155-FEE6-4CD0-A792-CD57BE527911}"/>
              </a:ext>
            </a:extLst>
          </p:cNvPr>
          <p:cNvSpPr txBox="1">
            <a:spLocks/>
          </p:cNvSpPr>
          <p:nvPr/>
        </p:nvSpPr>
        <p:spPr>
          <a:xfrm>
            <a:off x="4671152" y="2307900"/>
            <a:ext cx="3752848" cy="226122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a:buChar char="●"/>
              <a:defRPr sz="1200" b="0" i="0" u="none" strike="noStrike" cap="none">
                <a:solidFill>
                  <a:schemeClr val="dk1"/>
                </a:solidFill>
                <a:latin typeface="Roboto"/>
                <a:ea typeface="Roboto"/>
                <a:cs typeface="Roboto"/>
                <a:sym typeface="Roboto"/>
              </a:defRPr>
            </a:lvl1pPr>
            <a:lvl2pPr marL="914400" marR="0" lvl="1"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15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lgn="ctr">
              <a:buFont typeface="Roboto"/>
              <a:buNone/>
            </a:pPr>
            <a:r>
              <a:rPr lang="es-MX" sz="2400" dirty="0">
                <a:solidFill>
                  <a:schemeClr val="bg2"/>
                </a:solidFill>
                <a:uFill>
                  <a:noFill/>
                </a:uFill>
                <a:latin typeface="Bebas Neue" panose="020B0604020202020204" charset="0"/>
              </a:rPr>
              <a:t>Decodificador de direcciones</a:t>
            </a:r>
          </a:p>
          <a:p>
            <a:pPr marL="0" indent="0" algn="just">
              <a:buFont typeface="Roboto"/>
              <a:buNone/>
            </a:pPr>
            <a:r>
              <a:rPr lang="es-MX" sz="1600" dirty="0">
                <a:uFill>
                  <a:noFill/>
                </a:uFill>
              </a:rPr>
              <a:t>Activa a las celdas que van a ser leídas o escritas a partir de la dirección en el bus.</a:t>
            </a:r>
          </a:p>
        </p:txBody>
      </p:sp>
      <p:sp>
        <p:nvSpPr>
          <p:cNvPr id="7" name="Google Shape;2973;p52">
            <a:extLst>
              <a:ext uri="{FF2B5EF4-FFF2-40B4-BE49-F238E27FC236}">
                <a16:creationId xmlns:a16="http://schemas.microsoft.com/office/drawing/2014/main" id="{8CA6BEEC-F1A7-4CC5-97E7-FEF551B74C24}"/>
              </a:ext>
            </a:extLst>
          </p:cNvPr>
          <p:cNvSpPr txBox="1">
            <a:spLocks/>
          </p:cNvSpPr>
          <p:nvPr/>
        </p:nvSpPr>
        <p:spPr>
          <a:xfrm>
            <a:off x="719999" y="2307901"/>
            <a:ext cx="3752848" cy="226122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a:buChar char="●"/>
              <a:defRPr sz="1200" b="0" i="0" u="none" strike="noStrike" cap="none">
                <a:solidFill>
                  <a:schemeClr val="dk1"/>
                </a:solidFill>
                <a:latin typeface="Roboto"/>
                <a:ea typeface="Roboto"/>
                <a:cs typeface="Roboto"/>
                <a:sym typeface="Roboto"/>
              </a:defRPr>
            </a:lvl1pPr>
            <a:lvl2pPr marL="914400" marR="0" lvl="1"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15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lgn="ctr">
              <a:buFont typeface="Roboto"/>
              <a:buNone/>
            </a:pPr>
            <a:r>
              <a:rPr lang="es-MX" sz="2400" dirty="0">
                <a:solidFill>
                  <a:schemeClr val="bg2"/>
                </a:solidFill>
                <a:uFill>
                  <a:noFill/>
                </a:uFill>
                <a:latin typeface="Bebas Neue" panose="020B0604020202020204" charset="0"/>
              </a:rPr>
              <a:t>Ancho de palabra</a:t>
            </a:r>
          </a:p>
          <a:p>
            <a:pPr marL="0" indent="0" algn="just">
              <a:buFont typeface="Roboto"/>
              <a:buNone/>
            </a:pPr>
            <a:r>
              <a:rPr lang="es-MX" sz="1600" dirty="0">
                <a:uFill>
                  <a:noFill/>
                </a:uFill>
              </a:rPr>
              <a:t>Número de bits que puede almacenar cada localidad de memoria.</a:t>
            </a:r>
          </a:p>
        </p:txBody>
      </p:sp>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1.2.2 </a:t>
            </a:r>
            <a:r>
              <a:rPr lang="pt-BR" dirty="0"/>
              <a:t>Memoria</a:t>
            </a:r>
            <a:br>
              <a:rPr lang="pt-BR" dirty="0"/>
            </a:br>
            <a:br>
              <a:rPr lang="pt-BR" dirty="0"/>
            </a:br>
            <a:endParaRPr dirty="0"/>
          </a:p>
        </p:txBody>
      </p:sp>
      <p:pic>
        <p:nvPicPr>
          <p:cNvPr id="9" name="Picture 2">
            <a:extLst>
              <a:ext uri="{FF2B5EF4-FFF2-40B4-BE49-F238E27FC236}">
                <a16:creationId xmlns:a16="http://schemas.microsoft.com/office/drawing/2014/main" id="{9639BEDA-9D1C-4D69-B9DD-E69FB3A1F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6384" y="3312301"/>
            <a:ext cx="4412928" cy="1177547"/>
          </a:xfrm>
          <a:prstGeom prst="rect">
            <a:avLst/>
          </a:prstGeom>
          <a:noFill/>
          <a:effectLst>
            <a:glow rad="127000">
              <a:schemeClr val="bg2"/>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550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52"/>
          <p:cNvSpPr txBox="1">
            <a:spLocks noGrp="1"/>
          </p:cNvSpPr>
          <p:nvPr>
            <p:ph type="body" idx="1"/>
          </p:nvPr>
        </p:nvSpPr>
        <p:spPr>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s-MX" sz="1600" dirty="0">
                <a:uFill>
                  <a:noFill/>
                </a:uFill>
              </a:rPr>
              <a:t>Se produce bajo el control directo y continuo del programa que solicita la operación de E/S. Tanto en la entrada y salida programada como con interrupciones, el procesador es responsable de extraer los datos de la memoria en una salida, y almacenar los datos en la memoria principal. </a:t>
            </a:r>
          </a:p>
        </p:txBody>
      </p:sp>
      <p:sp>
        <p:nvSpPr>
          <p:cNvPr id="2972" name="Google Shape;2972;p52"/>
          <p:cNvSpPr txBox="1">
            <a:spLocks noGrp="1"/>
          </p:cNvSpPr>
          <p:nvPr>
            <p:ph type="title"/>
          </p:nvPr>
        </p:nvSpPr>
        <p:spPr>
          <a:xfrm>
            <a:off x="648000" y="465487"/>
            <a:ext cx="7848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1.2.2.1 </a:t>
            </a:r>
            <a:r>
              <a:rPr lang="es-MX" dirty="0"/>
              <a:t>Conceptos básicos del manejo de la memoria</a:t>
            </a:r>
            <a:br>
              <a:rPr lang="pt-BR" dirty="0"/>
            </a:br>
            <a:br>
              <a:rPr lang="pt-BR" dirty="0"/>
            </a:br>
            <a:endParaRPr dirty="0"/>
          </a:p>
        </p:txBody>
      </p:sp>
      <p:grpSp>
        <p:nvGrpSpPr>
          <p:cNvPr id="20" name="Grupo 19">
            <a:extLst>
              <a:ext uri="{FF2B5EF4-FFF2-40B4-BE49-F238E27FC236}">
                <a16:creationId xmlns:a16="http://schemas.microsoft.com/office/drawing/2014/main" id="{2A5C7B45-098D-466B-84ED-56F46F53DCBD}"/>
              </a:ext>
            </a:extLst>
          </p:cNvPr>
          <p:cNvGrpSpPr/>
          <p:nvPr/>
        </p:nvGrpSpPr>
        <p:grpSpPr>
          <a:xfrm>
            <a:off x="1539738" y="2581252"/>
            <a:ext cx="6063765" cy="1800000"/>
            <a:chOff x="1539738" y="2581252"/>
            <a:chExt cx="6063765" cy="1800000"/>
          </a:xfrm>
        </p:grpSpPr>
        <p:sp>
          <p:nvSpPr>
            <p:cNvPr id="3" name="Rectángulo 2">
              <a:extLst>
                <a:ext uri="{FF2B5EF4-FFF2-40B4-BE49-F238E27FC236}">
                  <a16:creationId xmlns:a16="http://schemas.microsoft.com/office/drawing/2014/main" id="{9A572642-889C-4BAB-9BE9-6F808105FE55}"/>
                </a:ext>
              </a:extLst>
            </p:cNvPr>
            <p:cNvSpPr/>
            <p:nvPr/>
          </p:nvSpPr>
          <p:spPr>
            <a:xfrm>
              <a:off x="3672000" y="2581252"/>
              <a:ext cx="1800000" cy="1800000"/>
            </a:xfrm>
            <a:prstGeom prst="rect">
              <a:avLst/>
            </a:prstGeom>
            <a:noFill/>
            <a:ln w="38100" cap="flat" cmpd="sng" algn="ctr">
              <a:solidFill>
                <a:srgbClr val="0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MX" sz="1600">
                <a:latin typeface="Roboto" panose="020B0604020202020204" charset="0"/>
                <a:ea typeface="Roboto" panose="020B0604020202020204" charset="0"/>
              </a:endParaRPr>
            </a:p>
          </p:txBody>
        </p:sp>
        <p:sp>
          <p:nvSpPr>
            <p:cNvPr id="4" name="Rectángulo 3">
              <a:extLst>
                <a:ext uri="{FF2B5EF4-FFF2-40B4-BE49-F238E27FC236}">
                  <a16:creationId xmlns:a16="http://schemas.microsoft.com/office/drawing/2014/main" id="{40C68796-5FBD-4B56-BFB7-33B34B2BAA14}"/>
                </a:ext>
              </a:extLst>
            </p:cNvPr>
            <p:cNvSpPr/>
            <p:nvPr/>
          </p:nvSpPr>
          <p:spPr>
            <a:xfrm>
              <a:off x="3916496" y="2750758"/>
              <a:ext cx="1311007" cy="7856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sz="1600" dirty="0">
                  <a:latin typeface="Roboto" panose="020B0604020202020204" charset="0"/>
                  <a:ea typeface="Roboto" panose="020B0604020202020204" charset="0"/>
                </a:rPr>
                <a:t>CPU</a:t>
              </a:r>
            </a:p>
          </p:txBody>
        </p:sp>
        <p:sp>
          <p:nvSpPr>
            <p:cNvPr id="13" name="Rectángulo 12">
              <a:extLst>
                <a:ext uri="{FF2B5EF4-FFF2-40B4-BE49-F238E27FC236}">
                  <a16:creationId xmlns:a16="http://schemas.microsoft.com/office/drawing/2014/main" id="{FBD9EA0B-85AC-4BE7-BFE7-E1852454E6AF}"/>
                </a:ext>
              </a:extLst>
            </p:cNvPr>
            <p:cNvSpPr/>
            <p:nvPr/>
          </p:nvSpPr>
          <p:spPr>
            <a:xfrm>
              <a:off x="3916495" y="3988106"/>
              <a:ext cx="1311007" cy="22967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sz="1600" dirty="0">
                  <a:latin typeface="Roboto" panose="020B0604020202020204" charset="0"/>
                  <a:ea typeface="Roboto" panose="020B0604020202020204" charset="0"/>
                </a:rPr>
                <a:t>Memoria</a:t>
              </a:r>
            </a:p>
          </p:txBody>
        </p:sp>
        <p:sp>
          <p:nvSpPr>
            <p:cNvPr id="14" name="Rectángulo 13">
              <a:extLst>
                <a:ext uri="{FF2B5EF4-FFF2-40B4-BE49-F238E27FC236}">
                  <a16:creationId xmlns:a16="http://schemas.microsoft.com/office/drawing/2014/main" id="{3A006980-F4C2-4407-9465-D05E523E01D7}"/>
                </a:ext>
              </a:extLst>
            </p:cNvPr>
            <p:cNvSpPr/>
            <p:nvPr/>
          </p:nvSpPr>
          <p:spPr>
            <a:xfrm>
              <a:off x="6292496" y="2881754"/>
              <a:ext cx="1311007" cy="4957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sz="1600" dirty="0">
                  <a:latin typeface="Roboto" panose="020B0604020202020204" charset="0"/>
                  <a:ea typeface="Roboto" panose="020B0604020202020204" charset="0"/>
                </a:rPr>
                <a:t>Dispositivo de salida</a:t>
              </a:r>
            </a:p>
          </p:txBody>
        </p:sp>
        <p:sp>
          <p:nvSpPr>
            <p:cNvPr id="15" name="Rectángulo 14">
              <a:extLst>
                <a:ext uri="{FF2B5EF4-FFF2-40B4-BE49-F238E27FC236}">
                  <a16:creationId xmlns:a16="http://schemas.microsoft.com/office/drawing/2014/main" id="{0EB74828-5B6E-4CE8-ACBB-1F9F3AC8A9C3}"/>
                </a:ext>
              </a:extLst>
            </p:cNvPr>
            <p:cNvSpPr/>
            <p:nvPr/>
          </p:nvSpPr>
          <p:spPr>
            <a:xfrm>
              <a:off x="1539738" y="2881754"/>
              <a:ext cx="1311007" cy="4957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sz="1600" dirty="0">
                  <a:latin typeface="Roboto" panose="020B0604020202020204" charset="0"/>
                  <a:ea typeface="Roboto" panose="020B0604020202020204" charset="0"/>
                </a:rPr>
                <a:t>Dispositivo de entrada</a:t>
              </a:r>
            </a:p>
          </p:txBody>
        </p:sp>
        <p:cxnSp>
          <p:nvCxnSpPr>
            <p:cNvPr id="6" name="Conector: angular 5">
              <a:extLst>
                <a:ext uri="{FF2B5EF4-FFF2-40B4-BE49-F238E27FC236}">
                  <a16:creationId xmlns:a16="http://schemas.microsoft.com/office/drawing/2014/main" id="{9F9413D5-454F-44E9-BEAF-2900430D9F65}"/>
                </a:ext>
              </a:extLst>
            </p:cNvPr>
            <p:cNvCxnSpPr>
              <a:cxnSpLocks/>
              <a:stCxn id="15" idx="2"/>
              <a:endCxn id="13" idx="1"/>
            </p:cNvCxnSpPr>
            <p:nvPr/>
          </p:nvCxnSpPr>
          <p:spPr>
            <a:xfrm rot="16200000" flipH="1">
              <a:off x="2693153" y="2879600"/>
              <a:ext cx="725430" cy="1721253"/>
            </a:xfrm>
            <a:prstGeom prst="bentConnector2">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1" name="Conector: angular 10">
              <a:extLst>
                <a:ext uri="{FF2B5EF4-FFF2-40B4-BE49-F238E27FC236}">
                  <a16:creationId xmlns:a16="http://schemas.microsoft.com/office/drawing/2014/main" id="{36B1CA0E-7A38-477F-A417-0658604AB4FB}"/>
                </a:ext>
              </a:extLst>
            </p:cNvPr>
            <p:cNvCxnSpPr>
              <a:cxnSpLocks/>
              <a:stCxn id="13" idx="3"/>
              <a:endCxn id="14" idx="2"/>
            </p:cNvCxnSpPr>
            <p:nvPr/>
          </p:nvCxnSpPr>
          <p:spPr>
            <a:xfrm flipV="1">
              <a:off x="5227502" y="3377512"/>
              <a:ext cx="1720498" cy="725430"/>
            </a:xfrm>
            <a:prstGeom prst="bentConnector2">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7" name="Conector: angular 16">
              <a:extLst>
                <a:ext uri="{FF2B5EF4-FFF2-40B4-BE49-F238E27FC236}">
                  <a16:creationId xmlns:a16="http://schemas.microsoft.com/office/drawing/2014/main" id="{5DDAE79E-F304-4BEB-B25C-D552FE99FDA6}"/>
                </a:ext>
              </a:extLst>
            </p:cNvPr>
            <p:cNvCxnSpPr>
              <a:cxnSpLocks/>
              <a:stCxn id="4" idx="2"/>
              <a:endCxn id="13" idx="0"/>
            </p:cNvCxnSpPr>
            <p:nvPr/>
          </p:nvCxnSpPr>
          <p:spPr>
            <a:xfrm rot="5400000">
              <a:off x="4346154" y="3762259"/>
              <a:ext cx="451693" cy="1"/>
            </a:xfrm>
            <a:prstGeom prst="bentConnector3">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9" name="CuadroTexto 18">
              <a:extLst>
                <a:ext uri="{FF2B5EF4-FFF2-40B4-BE49-F238E27FC236}">
                  <a16:creationId xmlns:a16="http://schemas.microsoft.com/office/drawing/2014/main" id="{0B61BEAF-DA47-4528-A578-E09AC193E7F8}"/>
                </a:ext>
              </a:extLst>
            </p:cNvPr>
            <p:cNvSpPr txBox="1"/>
            <p:nvPr/>
          </p:nvSpPr>
          <p:spPr>
            <a:xfrm>
              <a:off x="2277735" y="3825943"/>
              <a:ext cx="1311007" cy="276999"/>
            </a:xfrm>
            <a:prstGeom prst="rect">
              <a:avLst/>
            </a:prstGeom>
            <a:noFill/>
          </p:spPr>
          <p:txBody>
            <a:bodyPr wrap="square" rtlCol="0">
              <a:spAutoFit/>
            </a:bodyPr>
            <a:lstStyle/>
            <a:p>
              <a:pPr algn="ctr"/>
              <a:r>
                <a:rPr lang="es-MX" sz="1200" dirty="0">
                  <a:solidFill>
                    <a:schemeClr val="tx1"/>
                  </a:solidFill>
                  <a:latin typeface="Roboto" panose="020B0604020202020204" charset="0"/>
                  <a:ea typeface="Roboto" panose="020B0604020202020204" charset="0"/>
                </a:rPr>
                <a:t>Datos</a:t>
              </a:r>
            </a:p>
          </p:txBody>
        </p:sp>
        <p:sp>
          <p:nvSpPr>
            <p:cNvPr id="26" name="CuadroTexto 25">
              <a:extLst>
                <a:ext uri="{FF2B5EF4-FFF2-40B4-BE49-F238E27FC236}">
                  <a16:creationId xmlns:a16="http://schemas.microsoft.com/office/drawing/2014/main" id="{BDF863A8-2410-4CA1-964B-A86B8FFE6733}"/>
                </a:ext>
              </a:extLst>
            </p:cNvPr>
            <p:cNvSpPr txBox="1"/>
            <p:nvPr/>
          </p:nvSpPr>
          <p:spPr>
            <a:xfrm>
              <a:off x="5555258" y="3824313"/>
              <a:ext cx="1311007" cy="276999"/>
            </a:xfrm>
            <a:prstGeom prst="rect">
              <a:avLst/>
            </a:prstGeom>
            <a:noFill/>
          </p:spPr>
          <p:txBody>
            <a:bodyPr wrap="square" rtlCol="0">
              <a:spAutoFit/>
            </a:bodyPr>
            <a:lstStyle/>
            <a:p>
              <a:pPr algn="ctr"/>
              <a:r>
                <a:rPr lang="es-MX" sz="1200" dirty="0">
                  <a:solidFill>
                    <a:schemeClr val="tx1"/>
                  </a:solidFill>
                  <a:latin typeface="Roboto" panose="020B0604020202020204" charset="0"/>
                  <a:ea typeface="Roboto" panose="020B0604020202020204" charset="0"/>
                </a:rPr>
                <a:t>Información</a:t>
              </a:r>
            </a:p>
          </p:txBody>
        </p:sp>
      </p:grpSp>
    </p:spTree>
    <p:extLst>
      <p:ext uri="{BB962C8B-B14F-4D97-AF65-F5344CB8AC3E}">
        <p14:creationId xmlns:p14="http://schemas.microsoft.com/office/powerpoint/2010/main" val="2390449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52"/>
          <p:cNvSpPr txBox="1">
            <a:spLocks noGrp="1"/>
          </p:cNvSpPr>
          <p:nvPr>
            <p:ph type="body" idx="1"/>
          </p:nvPr>
        </p:nvSpPr>
        <p:spPr>
          <a:prstGeom prst="rect">
            <a:avLst/>
          </a:prstGeom>
        </p:spPr>
        <p:txBody>
          <a:bodyPr spcFirstLastPara="1" wrap="square" lIns="0" tIns="0" rIns="0" bIns="0" anchor="t" anchorCtr="0">
            <a:noAutofit/>
          </a:bodyPr>
          <a:lstStyle/>
          <a:p>
            <a:pPr marL="285750" indent="-285750" algn="just"/>
            <a:r>
              <a:rPr lang="es-MX" sz="1600" dirty="0">
                <a:uFill>
                  <a:noFill/>
                </a:uFill>
              </a:rPr>
              <a:t>Un chip de memoria de semiconductor puede contener millones de minúsculos transistores o condensadores.</a:t>
            </a:r>
          </a:p>
          <a:p>
            <a:pPr marL="285750" indent="-285750" algn="just"/>
            <a:r>
              <a:rPr lang="es-MX" sz="1600" dirty="0">
                <a:uFill>
                  <a:noFill/>
                </a:uFill>
              </a:rPr>
              <a:t>Existen memorias de semiconductor volátiles y no volátiles.</a:t>
            </a:r>
          </a:p>
          <a:p>
            <a:pPr marL="285750" indent="-285750" algn="just"/>
            <a:r>
              <a:rPr lang="es-MX" sz="1600" dirty="0">
                <a:uFill>
                  <a:noFill/>
                </a:uFill>
              </a:rPr>
              <a:t>En las computadoras modernas, la memoria principal consiste casi de manera exclusiva en memoria de semiconductor volátil y dinámica (</a:t>
            </a:r>
            <a:r>
              <a:rPr lang="es-MX" sz="1600" b="1" dirty="0">
                <a:solidFill>
                  <a:schemeClr val="bg2"/>
                </a:solidFill>
                <a:uFill>
                  <a:noFill/>
                </a:uFill>
              </a:rPr>
              <a:t>RAM</a:t>
            </a:r>
            <a:r>
              <a:rPr lang="es-MX" sz="1600" dirty="0">
                <a:uFill>
                  <a:noFill/>
                </a:uFill>
              </a:rPr>
              <a:t>).</a:t>
            </a:r>
          </a:p>
          <a:p>
            <a:pPr marL="285750" indent="-285750" algn="just"/>
            <a:r>
              <a:rPr lang="es-MX" sz="1600" dirty="0">
                <a:uFill>
                  <a:noFill/>
                </a:uFill>
              </a:rPr>
              <a:t>Ha habido un crecimiento constante en el uso de un nuevo tipo de memoria de semiconductor no volátil llamado </a:t>
            </a:r>
            <a:r>
              <a:rPr lang="es-MX" sz="1600" b="1" dirty="0">
                <a:solidFill>
                  <a:schemeClr val="bg2"/>
                </a:solidFill>
                <a:uFill>
                  <a:noFill/>
                </a:uFill>
              </a:rPr>
              <a:t>memoria flash</a:t>
            </a:r>
            <a:r>
              <a:rPr lang="es-MX" sz="1600" dirty="0">
                <a:uFill>
                  <a:noFill/>
                </a:uFill>
              </a:rPr>
              <a:t>.</a:t>
            </a:r>
          </a:p>
        </p:txBody>
      </p:sp>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1.2.2.2 </a:t>
            </a:r>
            <a:r>
              <a:rPr lang="pt-BR" dirty="0"/>
              <a:t>Memoria principal</a:t>
            </a:r>
            <a:endParaRPr lang="es-MX" dirty="0"/>
          </a:p>
        </p:txBody>
      </p:sp>
      <p:pic>
        <p:nvPicPr>
          <p:cNvPr id="3074" name="Picture 2" descr="Memoria RAM: Testear y limpiar la RAM. Solucionar problemas de memoria -  Tecnología + Informática">
            <a:extLst>
              <a:ext uri="{FF2B5EF4-FFF2-40B4-BE49-F238E27FC236}">
                <a16:creationId xmlns:a16="http://schemas.microsoft.com/office/drawing/2014/main" id="{178B2C2C-2A34-4732-8B4F-A8BF41C98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5803" y="3072869"/>
            <a:ext cx="2388021" cy="1463205"/>
          </a:xfrm>
          <a:prstGeom prst="rect">
            <a:avLst/>
          </a:prstGeom>
          <a:noFill/>
          <a:effectLst>
            <a:glow rad="95250">
              <a:schemeClr val="bg2"/>
            </a:glow>
          </a:effectLst>
          <a:extLst>
            <a:ext uri="{909E8E84-426E-40DD-AFC4-6F175D3DCCD1}">
              <a14:hiddenFill xmlns:a14="http://schemas.microsoft.com/office/drawing/2010/main">
                <a:solidFill>
                  <a:srgbClr val="FFFFFF"/>
                </a:solidFill>
              </a14:hiddenFill>
            </a:ext>
          </a:extLst>
        </p:spPr>
      </p:pic>
      <p:pic>
        <p:nvPicPr>
          <p:cNvPr id="3076" name="Picture 4" descr="Memoria flash - Wikipedia, la enciclopedia libre">
            <a:extLst>
              <a:ext uri="{FF2B5EF4-FFF2-40B4-BE49-F238E27FC236}">
                <a16:creationId xmlns:a16="http://schemas.microsoft.com/office/drawing/2014/main" id="{328549EF-5EE8-4C7F-823A-2A6FB2EBC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200" y="3072869"/>
            <a:ext cx="1486997" cy="1463205"/>
          </a:xfrm>
          <a:prstGeom prst="rect">
            <a:avLst/>
          </a:prstGeom>
          <a:noFill/>
          <a:effectLst>
            <a:glow rad="95250">
              <a:schemeClr val="bg2"/>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8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52"/>
          <p:cNvSpPr txBox="1">
            <a:spLocks noGrp="1"/>
          </p:cNvSpPr>
          <p:nvPr>
            <p:ph type="body" idx="1"/>
          </p:nvPr>
        </p:nvSpPr>
        <p:spPr>
          <a:prstGeom prst="rect">
            <a:avLst/>
          </a:prstGeom>
        </p:spPr>
        <p:txBody>
          <a:bodyPr spcFirstLastPara="1" wrap="square" lIns="0" tIns="0" rIns="0" bIns="0" anchor="t" anchorCtr="0">
            <a:noAutofit/>
          </a:bodyPr>
          <a:lstStyle/>
          <a:p>
            <a:pPr marL="0" indent="0" algn="just">
              <a:buNone/>
            </a:pPr>
            <a:r>
              <a:rPr lang="es-MX" sz="1600" dirty="0">
                <a:uFill>
                  <a:noFill/>
                </a:uFill>
              </a:rPr>
              <a:t>Una pequeña memoria que se encarga de conseguir que el trabajo de nuestro procesador pueda realizarse a la velocidad que este opera. Es la memoria de acceso rápido de una computadora, que guarda temporalmente las últimas informaciones procesadas. Se sitúa entre la CPU y la RAM para acelerar el intercambio de datos.</a:t>
            </a:r>
          </a:p>
          <a:p>
            <a:pPr marL="0" indent="0" algn="just">
              <a:buNone/>
            </a:pPr>
            <a:endParaRPr lang="es-MX" sz="1600" dirty="0">
              <a:uFill>
                <a:noFill/>
              </a:uFill>
            </a:endParaRPr>
          </a:p>
          <a:p>
            <a:pPr marL="0" indent="0" algn="just">
              <a:buNone/>
            </a:pPr>
            <a:endParaRPr lang="es-MX" sz="1600" dirty="0">
              <a:uFill>
                <a:noFill/>
              </a:uFill>
            </a:endParaRPr>
          </a:p>
        </p:txBody>
      </p:sp>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1.2.2.3 </a:t>
            </a:r>
            <a:r>
              <a:rPr lang="pt-BR" dirty="0"/>
              <a:t>Memoria </a:t>
            </a:r>
            <a:r>
              <a:rPr lang="es-MX" dirty="0"/>
              <a:t>caché</a:t>
            </a:r>
          </a:p>
        </p:txBody>
      </p:sp>
      <p:graphicFrame>
        <p:nvGraphicFramePr>
          <p:cNvPr id="2" name="Diagrama 1">
            <a:extLst>
              <a:ext uri="{FF2B5EF4-FFF2-40B4-BE49-F238E27FC236}">
                <a16:creationId xmlns:a16="http://schemas.microsoft.com/office/drawing/2014/main" id="{556B2DEE-556B-4656-8282-D6992E05C09E}"/>
              </a:ext>
            </a:extLst>
          </p:cNvPr>
          <p:cNvGraphicFramePr/>
          <p:nvPr>
            <p:extLst>
              <p:ext uri="{D42A27DB-BD31-4B8C-83A1-F6EECF244321}">
                <p14:modId xmlns:p14="http://schemas.microsoft.com/office/powerpoint/2010/main" val="3753319207"/>
              </p:ext>
            </p:extLst>
          </p:nvPr>
        </p:nvGraphicFramePr>
        <p:xfrm>
          <a:off x="719999" y="2401677"/>
          <a:ext cx="5052838" cy="2167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106" name="Picture 10" descr="Qué es la caché? Aprende qué es y cómo manejarla - Nobbot">
            <a:extLst>
              <a:ext uri="{FF2B5EF4-FFF2-40B4-BE49-F238E27FC236}">
                <a16:creationId xmlns:a16="http://schemas.microsoft.com/office/drawing/2014/main" id="{29461294-B484-402B-AA6B-6C26AA8E83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9278" y="2571750"/>
            <a:ext cx="2364721" cy="1773540"/>
          </a:xfrm>
          <a:prstGeom prst="rect">
            <a:avLst/>
          </a:prstGeom>
          <a:noFill/>
          <a:effectLst>
            <a:glow rad="127000">
              <a:schemeClr val="bg2"/>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83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52"/>
          <p:cNvSpPr txBox="1">
            <a:spLocks noGrp="1"/>
          </p:cNvSpPr>
          <p:nvPr>
            <p:ph type="body" idx="1"/>
          </p:nvPr>
        </p:nvSpPr>
        <p:spPr>
          <a:xfrm>
            <a:off x="4682168" y="1242425"/>
            <a:ext cx="3741831" cy="3326700"/>
          </a:xfrm>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s-MX" sz="1600" dirty="0">
                <a:uFill>
                  <a:noFill/>
                </a:uFill>
              </a:rPr>
              <a:t>Cuando hablamos de E/S de información entre un computador y un periférico lo hacemos siempre desde el punto de vista del computador. Así, decimos que es una transferencia de entrada cuando el periférico es el emisor de la información y tiene como receptor el computador (procesador o memoria) y decimos que es una transferencia de salida cuando el computador es el emisor de la información y tiene como receptor el periférico.</a:t>
            </a:r>
          </a:p>
        </p:txBody>
      </p:sp>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1.2.3 </a:t>
            </a:r>
            <a:r>
              <a:rPr lang="es-MX" dirty="0"/>
              <a:t>Manejo de la entrada/salida</a:t>
            </a:r>
            <a:br>
              <a:rPr lang="pt-BR" dirty="0"/>
            </a:br>
            <a:endParaRPr dirty="0"/>
          </a:p>
        </p:txBody>
      </p:sp>
      <p:pic>
        <p:nvPicPr>
          <p:cNvPr id="5" name="Imagen 4">
            <a:extLst>
              <a:ext uri="{FF2B5EF4-FFF2-40B4-BE49-F238E27FC236}">
                <a16:creationId xmlns:a16="http://schemas.microsoft.com/office/drawing/2014/main" id="{9627ECA7-2300-42BC-9F08-2DB69E9A4361}"/>
              </a:ext>
            </a:extLst>
          </p:cNvPr>
          <p:cNvPicPr>
            <a:picLocks noChangeAspect="1"/>
          </p:cNvPicPr>
          <p:nvPr/>
        </p:nvPicPr>
        <p:blipFill>
          <a:blip r:embed="rId3"/>
          <a:stretch>
            <a:fillRect/>
          </a:stretch>
        </p:blipFill>
        <p:spPr>
          <a:xfrm>
            <a:off x="720001" y="1242425"/>
            <a:ext cx="3741832" cy="3156881"/>
          </a:xfrm>
          <a:prstGeom prst="rect">
            <a:avLst/>
          </a:prstGeom>
          <a:effectLst>
            <a:glow rad="127000">
              <a:schemeClr val="bg2"/>
            </a:glow>
          </a:effectLst>
        </p:spPr>
      </p:pic>
    </p:spTree>
    <p:extLst>
      <p:ext uri="{BB962C8B-B14F-4D97-AF65-F5344CB8AC3E}">
        <p14:creationId xmlns:p14="http://schemas.microsoft.com/office/powerpoint/2010/main" val="2806522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52"/>
          <p:cNvSpPr txBox="1">
            <a:spLocks noGrp="1"/>
          </p:cNvSpPr>
          <p:nvPr>
            <p:ph type="body" idx="1"/>
          </p:nvPr>
        </p:nvSpPr>
        <p:spPr>
          <a:xfrm>
            <a:off x="720001" y="1242425"/>
            <a:ext cx="4840827" cy="3326700"/>
          </a:xfrm>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s-MX" sz="1600" dirty="0">
                <a:uFill>
                  <a:noFill/>
                </a:uFill>
              </a:rPr>
              <a:t>La computadora dispone del sistema de módulos de E/S, los cuales son las interfaces que esta tiene con el exterior y su objetivo es facilitar las operaciones de E/S entre los periféricos y la memoria o los registros del procesador.</a:t>
            </a: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r>
              <a:rPr lang="es-MX" sz="1600" dirty="0">
                <a:uFill>
                  <a:noFill/>
                </a:uFill>
              </a:rPr>
              <a:t>Esta arquitectura se diseña de manera que permita una forma sistemática de controlar las interacciones con el mundo exterior y proporcione al sistema operativo la información que necesita para gestionar la actividad de E/S.</a:t>
            </a:r>
          </a:p>
        </p:txBody>
      </p:sp>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1.2.3.1 </a:t>
            </a:r>
            <a:r>
              <a:rPr lang="es-MX" dirty="0"/>
              <a:t>Módulos de entrada/salida</a:t>
            </a:r>
            <a:endParaRPr dirty="0"/>
          </a:p>
        </p:txBody>
      </p:sp>
      <p:pic>
        <p:nvPicPr>
          <p:cNvPr id="3" name="Imagen 2">
            <a:extLst>
              <a:ext uri="{FF2B5EF4-FFF2-40B4-BE49-F238E27FC236}">
                <a16:creationId xmlns:a16="http://schemas.microsoft.com/office/drawing/2014/main" id="{8A59CA49-66F9-4C54-AF77-551498151002}"/>
              </a:ext>
            </a:extLst>
          </p:cNvPr>
          <p:cNvPicPr>
            <a:picLocks noChangeAspect="1"/>
          </p:cNvPicPr>
          <p:nvPr/>
        </p:nvPicPr>
        <p:blipFill>
          <a:blip r:embed="rId3"/>
          <a:srcRect/>
          <a:stretch/>
        </p:blipFill>
        <p:spPr>
          <a:xfrm>
            <a:off x="5688419" y="1242425"/>
            <a:ext cx="2735580" cy="3329490"/>
          </a:xfrm>
          <a:prstGeom prst="rect">
            <a:avLst/>
          </a:prstGeom>
        </p:spPr>
      </p:pic>
    </p:spTree>
    <p:extLst>
      <p:ext uri="{BB962C8B-B14F-4D97-AF65-F5344CB8AC3E}">
        <p14:creationId xmlns:p14="http://schemas.microsoft.com/office/powerpoint/2010/main" val="2674318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52"/>
          <p:cNvSpPr txBox="1">
            <a:spLocks noGrp="1"/>
          </p:cNvSpPr>
          <p:nvPr>
            <p:ph type="body" idx="1"/>
          </p:nvPr>
        </p:nvSpPr>
        <p:spPr>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s-MX" sz="1600" dirty="0">
                <a:uFill>
                  <a:noFill/>
                </a:uFill>
              </a:rPr>
              <a:t>Para hacer la operación de E/S entre el procesador y el módulo, el procesador ejecuta un programa que controla toda la operación de E/S.</a:t>
            </a:r>
          </a:p>
          <a:p>
            <a:pPr marL="0" lvl="0" indent="0" algn="just" rtl="0">
              <a:lnSpc>
                <a:spcPct val="100000"/>
              </a:lnSpc>
              <a:spcBef>
                <a:spcPts val="0"/>
              </a:spcBef>
              <a:spcAft>
                <a:spcPts val="0"/>
              </a:spcAft>
              <a:buNone/>
            </a:pPr>
            <a:endParaRPr lang="es-MX" sz="1600" dirty="0">
              <a:uFill>
                <a:noFill/>
              </a:uFill>
            </a:endParaRPr>
          </a:p>
          <a:p>
            <a:pPr marL="0" indent="0" algn="just">
              <a:buNone/>
            </a:pPr>
            <a:r>
              <a:rPr lang="es-MX" sz="2000" dirty="0">
                <a:solidFill>
                  <a:schemeClr val="bg2"/>
                </a:solidFill>
                <a:uFill>
                  <a:noFill/>
                </a:uFill>
                <a:latin typeface="Bebas Neue" panose="020B0604020202020204" charset="0"/>
              </a:rPr>
              <a:t>1. Sincronización:</a:t>
            </a:r>
            <a:r>
              <a:rPr lang="es-MX" sz="2400" dirty="0">
                <a:solidFill>
                  <a:schemeClr val="bg2"/>
                </a:solidFill>
                <a:uFill>
                  <a:noFill/>
                </a:uFill>
                <a:latin typeface="Bebas Neue" panose="020B0604020202020204" charset="0"/>
              </a:rPr>
              <a:t> </a:t>
            </a:r>
            <a:r>
              <a:rPr lang="es-MX" sz="1600" dirty="0">
                <a:uFill>
                  <a:noFill/>
                </a:uFill>
              </a:rPr>
              <a:t>El procesador ejecuta un programa que mira constantemente el estado del periférico consultando el registro de estado del modulo de E/S. Mientras se lleva a cabo la sincronización, el procesador no puede atender a otros procesos.</a:t>
            </a:r>
          </a:p>
          <a:p>
            <a:pPr marL="0" indent="0">
              <a:buNone/>
            </a:pPr>
            <a:endParaRPr lang="es-MX" sz="1600" dirty="0">
              <a:uFill>
                <a:noFill/>
              </a:uFill>
            </a:endParaRPr>
          </a:p>
          <a:p>
            <a:pPr marL="0" indent="0" algn="just">
              <a:buNone/>
            </a:pPr>
            <a:r>
              <a:rPr lang="es-MX" sz="2000" dirty="0">
                <a:solidFill>
                  <a:schemeClr val="bg2"/>
                </a:solidFill>
                <a:uFill>
                  <a:noFill/>
                </a:uFill>
                <a:latin typeface="Bebas Neue" panose="020B0604020202020204" charset="0"/>
              </a:rPr>
              <a:t>2. Intercambio de dato: </a:t>
            </a:r>
            <a:r>
              <a:rPr lang="es-MX" sz="1600" dirty="0">
                <a:uFill>
                  <a:noFill/>
                </a:uFill>
              </a:rPr>
              <a:t>Si es una entrada, el procesador lee el registro de datos del modulo de E/S para recoger el dato enviado por el periférico, y lo guarda en memoria; si es una salida, el procesador toma de la memoria el dato que queremos enviar al periférico y lo escribe en el registro de datos del módulo de E/S.</a:t>
            </a:r>
          </a:p>
          <a:p>
            <a:pPr marL="0" indent="0">
              <a:buNone/>
            </a:pPr>
            <a:endParaRPr lang="es-MX" sz="1600" dirty="0">
              <a:uFill>
                <a:noFill/>
              </a:uFill>
            </a:endParaRPr>
          </a:p>
        </p:txBody>
      </p:sp>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1.2.3.2 </a:t>
            </a:r>
            <a:r>
              <a:rPr lang="es-MX" dirty="0"/>
              <a:t>entrada/salida Programada</a:t>
            </a:r>
            <a:endParaRPr dirty="0"/>
          </a:p>
        </p:txBody>
      </p:sp>
    </p:spTree>
    <p:extLst>
      <p:ext uri="{BB962C8B-B14F-4D97-AF65-F5344CB8AC3E}">
        <p14:creationId xmlns:p14="http://schemas.microsoft.com/office/powerpoint/2010/main" val="16885509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52"/>
          <p:cNvSpPr txBox="1">
            <a:spLocks noGrp="1"/>
          </p:cNvSpPr>
          <p:nvPr>
            <p:ph type="body" idx="1"/>
          </p:nvPr>
        </p:nvSpPr>
        <p:spPr>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s-MX" sz="1600" dirty="0">
                <a:uFill>
                  <a:noFill/>
                </a:uFill>
              </a:rPr>
              <a:t>El programa genera una orden de E/S y después continúa ejecutándose hasta que el hardware lo interrumpe para indicar que la operación ha concluido.</a:t>
            </a: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r>
              <a:rPr lang="es-MX" sz="1600" dirty="0">
                <a:uFill>
                  <a:noFill/>
                </a:uFill>
              </a:rPr>
              <a:t>Esta técnica de E/S pretende evitar que el procesador tenga que estar parado mientras espera a que el periférico esté preparado para hacer una nueva operación de E/S y pueda aprovechar este tiempo para ejecutar otros programas.</a:t>
            </a:r>
          </a:p>
          <a:p>
            <a:pPr marL="0" lvl="0" indent="0" algn="just" rtl="0">
              <a:lnSpc>
                <a:spcPct val="100000"/>
              </a:lnSpc>
              <a:spcBef>
                <a:spcPts val="0"/>
              </a:spcBef>
              <a:spcAft>
                <a:spcPts val="0"/>
              </a:spcAft>
              <a:buNone/>
            </a:pPr>
            <a:endParaRPr lang="es-MX" sz="1600" dirty="0">
              <a:uFill>
                <a:noFill/>
              </a:uFill>
            </a:endParaRPr>
          </a:p>
        </p:txBody>
      </p:sp>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1.2.3.3 </a:t>
            </a:r>
            <a:r>
              <a:rPr lang="es-MX" dirty="0"/>
              <a:t>entrada/salida Mediante interrupciones</a:t>
            </a:r>
            <a:endParaRPr dirty="0"/>
          </a:p>
        </p:txBody>
      </p:sp>
      <p:pic>
        <p:nvPicPr>
          <p:cNvPr id="3" name="Imagen 2">
            <a:extLst>
              <a:ext uri="{FF2B5EF4-FFF2-40B4-BE49-F238E27FC236}">
                <a16:creationId xmlns:a16="http://schemas.microsoft.com/office/drawing/2014/main" id="{780AA6E9-410C-4813-A886-49809266AFDC}"/>
              </a:ext>
            </a:extLst>
          </p:cNvPr>
          <p:cNvPicPr>
            <a:picLocks noChangeAspect="1"/>
          </p:cNvPicPr>
          <p:nvPr/>
        </p:nvPicPr>
        <p:blipFill>
          <a:blip r:embed="rId3"/>
          <a:stretch>
            <a:fillRect/>
          </a:stretch>
        </p:blipFill>
        <p:spPr>
          <a:xfrm>
            <a:off x="3706829" y="2770877"/>
            <a:ext cx="4179296" cy="1798248"/>
          </a:xfrm>
          <a:prstGeom prst="rect">
            <a:avLst/>
          </a:prstGeom>
          <a:effectLst>
            <a:glow rad="63500">
              <a:schemeClr val="bg2"/>
            </a:glow>
          </a:effectLst>
        </p:spPr>
      </p:pic>
      <p:pic>
        <p:nvPicPr>
          <p:cNvPr id="5" name="Imagen 4">
            <a:extLst>
              <a:ext uri="{FF2B5EF4-FFF2-40B4-BE49-F238E27FC236}">
                <a16:creationId xmlns:a16="http://schemas.microsoft.com/office/drawing/2014/main" id="{662CD36C-ECDF-46B1-AEAD-D70169ED2461}"/>
              </a:ext>
            </a:extLst>
          </p:cNvPr>
          <p:cNvPicPr>
            <a:picLocks noChangeAspect="1"/>
          </p:cNvPicPr>
          <p:nvPr/>
        </p:nvPicPr>
        <p:blipFill>
          <a:blip r:embed="rId4"/>
          <a:stretch>
            <a:fillRect/>
          </a:stretch>
        </p:blipFill>
        <p:spPr>
          <a:xfrm>
            <a:off x="1257875" y="3134473"/>
            <a:ext cx="2320655" cy="1015851"/>
          </a:xfrm>
          <a:prstGeom prst="rect">
            <a:avLst/>
          </a:prstGeom>
          <a:effectLst>
            <a:glow rad="63500">
              <a:schemeClr val="bg2"/>
            </a:glow>
          </a:effectLst>
        </p:spPr>
      </p:pic>
    </p:spTree>
    <p:extLst>
      <p:ext uri="{BB962C8B-B14F-4D97-AF65-F5344CB8AC3E}">
        <p14:creationId xmlns:p14="http://schemas.microsoft.com/office/powerpoint/2010/main" val="3624128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52"/>
          <p:cNvSpPr txBox="1">
            <a:spLocks noGrp="1"/>
          </p:cNvSpPr>
          <p:nvPr>
            <p:ph type="body" idx="1"/>
          </p:nvPr>
        </p:nvSpPr>
        <p:spPr>
          <a:xfrm>
            <a:off x="5023692" y="1242425"/>
            <a:ext cx="3400308" cy="3326700"/>
          </a:xfrm>
          <a:prstGeom prst="rect">
            <a:avLst/>
          </a:prstGeom>
        </p:spPr>
        <p:txBody>
          <a:bodyPr spcFirstLastPara="1" wrap="square" lIns="0" tIns="0" rIns="0" bIns="0" anchor="t" anchorCtr="0">
            <a:noAutofit/>
          </a:bodyPr>
          <a:lstStyle/>
          <a:p>
            <a:pPr marL="285750" indent="-285750"/>
            <a:r>
              <a:rPr lang="es-MX" sz="1600" dirty="0">
                <a:uFill>
                  <a:noFill/>
                </a:uFill>
              </a:rPr>
              <a:t>Un procesador especifico toma el control de la operación para transferir un bloque de datos.</a:t>
            </a:r>
          </a:p>
          <a:p>
            <a:pPr marL="285750" indent="-285750"/>
            <a:r>
              <a:rPr lang="es-MX" sz="1600" dirty="0">
                <a:uFill>
                  <a:noFill/>
                </a:uFill>
              </a:rPr>
              <a:t>El modulo DMA es capaz de imitar al procesador y, capaz de transferir datos desde memoria a través del bus del sistema.</a:t>
            </a:r>
          </a:p>
          <a:p>
            <a:pPr marL="285750" indent="-285750"/>
            <a:r>
              <a:rPr lang="es-MX" sz="1600" dirty="0">
                <a:uFill>
                  <a:noFill/>
                </a:uFill>
              </a:rPr>
              <a:t>Debe utilizar el bus solo cuando el procesador no lo necesita, o debe forzar al procesador a que suspenda temporalmente su funcionamiento.</a:t>
            </a:r>
          </a:p>
        </p:txBody>
      </p:sp>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1.2.3.4 </a:t>
            </a:r>
            <a:r>
              <a:rPr lang="es-MX" dirty="0"/>
              <a:t>Acceso</a:t>
            </a:r>
            <a:r>
              <a:rPr lang="pt-BR" dirty="0"/>
              <a:t> </a:t>
            </a:r>
            <a:r>
              <a:rPr lang="es-MX" dirty="0"/>
              <a:t>directo</a:t>
            </a:r>
            <a:r>
              <a:rPr lang="pt-BR" dirty="0"/>
              <a:t> a memoria</a:t>
            </a:r>
            <a:endParaRPr dirty="0"/>
          </a:p>
        </p:txBody>
      </p:sp>
      <p:pic>
        <p:nvPicPr>
          <p:cNvPr id="4" name="Imagen 3">
            <a:extLst>
              <a:ext uri="{FF2B5EF4-FFF2-40B4-BE49-F238E27FC236}">
                <a16:creationId xmlns:a16="http://schemas.microsoft.com/office/drawing/2014/main" id="{2BDB2FBA-7DD8-41F8-AEC8-563D18EBA48A}"/>
              </a:ext>
            </a:extLst>
          </p:cNvPr>
          <p:cNvPicPr>
            <a:picLocks noChangeAspect="1"/>
          </p:cNvPicPr>
          <p:nvPr/>
        </p:nvPicPr>
        <p:blipFill>
          <a:blip r:embed="rId3"/>
          <a:stretch>
            <a:fillRect/>
          </a:stretch>
        </p:blipFill>
        <p:spPr>
          <a:xfrm>
            <a:off x="720000" y="1242425"/>
            <a:ext cx="4191298" cy="3326699"/>
          </a:xfrm>
          <a:prstGeom prst="rect">
            <a:avLst/>
          </a:prstGeom>
          <a:effectLst>
            <a:glow rad="95250">
              <a:schemeClr val="bg2"/>
            </a:glow>
          </a:effectLst>
        </p:spPr>
      </p:pic>
    </p:spTree>
    <p:extLst>
      <p:ext uri="{BB962C8B-B14F-4D97-AF65-F5344CB8AC3E}">
        <p14:creationId xmlns:p14="http://schemas.microsoft.com/office/powerpoint/2010/main" val="40568932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52"/>
          <p:cNvSpPr txBox="1">
            <a:spLocks noGrp="1"/>
          </p:cNvSpPr>
          <p:nvPr>
            <p:ph type="body" idx="1"/>
          </p:nvPr>
        </p:nvSpPr>
        <p:spPr>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s-MX" sz="1600" dirty="0">
                <a:uFill>
                  <a:noFill/>
                </a:uFill>
              </a:rPr>
              <a:t>El canal de entrada y salida representa una ampliación del concepto de DMA. Este puede ejecutar instrucciones de entrada y salida por lo que tiene control completo de dichas operaciones.</a:t>
            </a: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r>
              <a:rPr lang="es-MX" sz="1600" dirty="0">
                <a:uFill>
                  <a:noFill/>
                </a:uFill>
              </a:rPr>
              <a:t>El canal de E/S selecciona un dispositivo y efectúa la transferencia de datos.</a:t>
            </a: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r>
              <a:rPr lang="es-MX" sz="1600" dirty="0">
                <a:uFill>
                  <a:noFill/>
                </a:uFill>
              </a:rPr>
              <a:t>Cada dispositivo es manejado módulo de E/S o controlador, así el canal se utiliza en lugar del CPU para tomar control de dichos  controladores.</a:t>
            </a: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p:txBody>
      </p:sp>
      <p:sp>
        <p:nvSpPr>
          <p:cNvPr id="5" name="Google Shape;2973;p52">
            <a:extLst>
              <a:ext uri="{FF2B5EF4-FFF2-40B4-BE49-F238E27FC236}">
                <a16:creationId xmlns:a16="http://schemas.microsoft.com/office/drawing/2014/main" id="{E8BC4373-B685-44A9-9A79-4BE1AC233DC4}"/>
              </a:ext>
            </a:extLst>
          </p:cNvPr>
          <p:cNvSpPr txBox="1">
            <a:spLocks/>
          </p:cNvSpPr>
          <p:nvPr/>
        </p:nvSpPr>
        <p:spPr>
          <a:xfrm>
            <a:off x="720000" y="3442970"/>
            <a:ext cx="5319293" cy="94622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a:buChar char="●"/>
              <a:defRPr sz="1200" b="0" i="0" u="none" strike="noStrike" cap="none">
                <a:solidFill>
                  <a:schemeClr val="dk1"/>
                </a:solidFill>
                <a:latin typeface="Roboto"/>
                <a:ea typeface="Roboto"/>
                <a:cs typeface="Roboto"/>
                <a:sym typeface="Roboto"/>
              </a:defRPr>
            </a:lvl1pPr>
            <a:lvl2pPr marL="914400" marR="0" lvl="1"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2pPr>
            <a:lvl3pPr marL="1371600" marR="0" lvl="2"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3pPr>
            <a:lvl4pPr marL="1828800" marR="0" lvl="3"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4pPr>
            <a:lvl5pPr marL="2286000" marR="0" lvl="4"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5pPr>
            <a:lvl6pPr marL="2743200" marR="0" lvl="5"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6pPr>
            <a:lvl7pPr marL="3200400" marR="0" lvl="6"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7pPr>
            <a:lvl8pPr marL="3657600" marR="0" lvl="7" indent="-330200" algn="l" rtl="0">
              <a:lnSpc>
                <a:spcPct val="115000"/>
              </a:lnSpc>
              <a:spcBef>
                <a:spcPts val="1600"/>
              </a:spcBef>
              <a:spcAft>
                <a:spcPts val="0"/>
              </a:spcAft>
              <a:buClr>
                <a:schemeClr val="dk1"/>
              </a:buClr>
              <a:buSzPts val="1600"/>
              <a:buFont typeface="Roboto"/>
              <a:buChar char="○"/>
              <a:defRPr sz="1600" b="0" i="0" u="none" strike="noStrike" cap="none">
                <a:solidFill>
                  <a:schemeClr val="dk1"/>
                </a:solidFill>
                <a:latin typeface="Roboto"/>
                <a:ea typeface="Roboto"/>
                <a:cs typeface="Roboto"/>
                <a:sym typeface="Roboto"/>
              </a:defRPr>
            </a:lvl8pPr>
            <a:lvl9pPr marL="4114800" marR="0" lvl="8" indent="-330200" algn="l" rtl="0">
              <a:lnSpc>
                <a:spcPct val="115000"/>
              </a:lnSpc>
              <a:spcBef>
                <a:spcPts val="1600"/>
              </a:spcBef>
              <a:spcAft>
                <a:spcPts val="1600"/>
              </a:spcAft>
              <a:buClr>
                <a:schemeClr val="dk1"/>
              </a:buClr>
              <a:buSzPts val="1600"/>
              <a:buFont typeface="Roboto"/>
              <a:buChar char="■"/>
              <a:defRPr sz="1600" b="0" i="0" u="none" strike="noStrike" cap="none">
                <a:solidFill>
                  <a:schemeClr val="dk1"/>
                </a:solidFill>
                <a:latin typeface="Roboto"/>
                <a:ea typeface="Roboto"/>
                <a:cs typeface="Roboto"/>
                <a:sym typeface="Roboto"/>
              </a:defRPr>
            </a:lvl9pPr>
          </a:lstStyle>
          <a:p>
            <a:pPr marL="0" indent="0" algn="just">
              <a:buFont typeface="Roboto"/>
              <a:buNone/>
            </a:pPr>
            <a:r>
              <a:rPr lang="es-MX" sz="2400" dirty="0">
                <a:solidFill>
                  <a:schemeClr val="bg2"/>
                </a:solidFill>
                <a:uFill>
                  <a:noFill/>
                </a:uFill>
                <a:latin typeface="Bebas Neue" panose="020B0604020202020204" charset="0"/>
              </a:rPr>
              <a:t>Canal multiplexor</a:t>
            </a:r>
          </a:p>
          <a:p>
            <a:pPr marL="0" indent="0" algn="just">
              <a:buFont typeface="Roboto"/>
              <a:buNone/>
            </a:pPr>
            <a:r>
              <a:rPr lang="es-MX" sz="1600" dirty="0">
                <a:uFill>
                  <a:noFill/>
                </a:uFill>
              </a:rPr>
              <a:t>Puede manejar la entrada y salida de varios dispositivos al mismo tiempo.</a:t>
            </a:r>
          </a:p>
          <a:p>
            <a:pPr marL="0" indent="0" algn="just">
              <a:buFont typeface="Roboto"/>
              <a:buNone/>
            </a:pPr>
            <a:endParaRPr lang="es-MX" sz="1600" dirty="0">
              <a:uFill>
                <a:noFill/>
              </a:uFill>
            </a:endParaRPr>
          </a:p>
        </p:txBody>
      </p:sp>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1.2.3.5 </a:t>
            </a:r>
            <a:r>
              <a:rPr lang="es-MX" dirty="0"/>
              <a:t>Canales y Procesadores de Entrada/Salida</a:t>
            </a:r>
            <a:endParaRPr dirty="0"/>
          </a:p>
        </p:txBody>
      </p:sp>
      <p:pic>
        <p:nvPicPr>
          <p:cNvPr id="1026" name="Picture 2" descr="Multiplexor 16 Canales CD74HC4067 Analog Digital Multiplexer MUX/DEMUX |  Leantec.ES">
            <a:extLst>
              <a:ext uri="{FF2B5EF4-FFF2-40B4-BE49-F238E27FC236}">
                <a16:creationId xmlns:a16="http://schemas.microsoft.com/office/drawing/2014/main" id="{6343C915-ED0B-4260-8781-D4516960812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3538" b="84308" l="1231" r="98462"/>
                    </a14:imgEffect>
                  </a14:imgLayer>
                </a14:imgProps>
              </a:ext>
              <a:ext uri="{28A0092B-C50C-407E-A947-70E740481C1C}">
                <a14:useLocalDpi xmlns:a14="http://schemas.microsoft.com/office/drawing/2010/main" val="0"/>
              </a:ext>
            </a:extLst>
          </a:blip>
          <a:srcRect t="13738" b="14511"/>
          <a:stretch/>
        </p:blipFill>
        <p:spPr bwMode="auto">
          <a:xfrm>
            <a:off x="6245655" y="3006139"/>
            <a:ext cx="2178345" cy="15629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795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ítulo 66">
            <a:extLst>
              <a:ext uri="{FF2B5EF4-FFF2-40B4-BE49-F238E27FC236}">
                <a16:creationId xmlns:a16="http://schemas.microsoft.com/office/drawing/2014/main" id="{1425E098-7A63-4DA6-A9AE-C1B4A0FBB4D8}"/>
              </a:ext>
            </a:extLst>
          </p:cNvPr>
          <p:cNvSpPr>
            <a:spLocks noGrp="1"/>
          </p:cNvSpPr>
          <p:nvPr>
            <p:ph type="title"/>
          </p:nvPr>
        </p:nvSpPr>
        <p:spPr/>
        <p:txBody>
          <a:bodyPr/>
          <a:lstStyle/>
          <a:p>
            <a:r>
              <a:rPr lang="es-MX" dirty="0"/>
              <a:t>HISTORIA EN BREVE</a:t>
            </a:r>
          </a:p>
        </p:txBody>
      </p:sp>
      <p:graphicFrame>
        <p:nvGraphicFramePr>
          <p:cNvPr id="72" name="Diagrama 71">
            <a:extLst>
              <a:ext uri="{FF2B5EF4-FFF2-40B4-BE49-F238E27FC236}">
                <a16:creationId xmlns:a16="http://schemas.microsoft.com/office/drawing/2014/main" id="{2DA7A90B-2905-4342-8839-B27F3A0CAC6E}"/>
              </a:ext>
            </a:extLst>
          </p:cNvPr>
          <p:cNvGraphicFramePr/>
          <p:nvPr>
            <p:extLst>
              <p:ext uri="{D42A27DB-BD31-4B8C-83A1-F6EECF244321}">
                <p14:modId xmlns:p14="http://schemas.microsoft.com/office/powerpoint/2010/main" val="757187192"/>
              </p:ext>
            </p:extLst>
          </p:nvPr>
        </p:nvGraphicFramePr>
        <p:xfrm>
          <a:off x="720000" y="1020294"/>
          <a:ext cx="7704000" cy="3770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16874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52"/>
          <p:cNvSpPr txBox="1">
            <a:spLocks noGrp="1"/>
          </p:cNvSpPr>
          <p:nvPr>
            <p:ph type="body" idx="1"/>
          </p:nvPr>
        </p:nvSpPr>
        <p:spPr>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s-MX" sz="1600" dirty="0">
                <a:uFill>
                  <a:noFill/>
                </a:uFill>
              </a:rPr>
              <a:t>Un bus se puede definir como una línea de interconexión portadora de información, constituida por varios hilos conductores (en sentido físico) o varios canales (en sentido de la lógica), por cada una de las cuales se transporta un bit de información. </a:t>
            </a: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r>
              <a:rPr lang="es-MX" sz="1600" dirty="0">
                <a:uFill>
                  <a:noFill/>
                </a:uFill>
              </a:rPr>
              <a:t>El número de líneas que forman los buses (ancho del bus) es fundamental: si un bus está compuesto por 16 líneas, podrá enviar 16 bits al mismo tiempo. Los buses conectan toda la circuitería interna. Es decir, los distintos subsistemas del ordenador intercambian datos gracias a los buses.</a:t>
            </a:r>
          </a:p>
        </p:txBody>
      </p:sp>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1.2.4 </a:t>
            </a:r>
            <a:r>
              <a:rPr lang="es-MX" dirty="0"/>
              <a:t>Buses</a:t>
            </a:r>
            <a:endParaRPr dirty="0"/>
          </a:p>
        </p:txBody>
      </p:sp>
    </p:spTree>
    <p:extLst>
      <p:ext uri="{BB962C8B-B14F-4D97-AF65-F5344CB8AC3E}">
        <p14:creationId xmlns:p14="http://schemas.microsoft.com/office/powerpoint/2010/main" val="137132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52"/>
          <p:cNvSpPr txBox="1">
            <a:spLocks noGrp="1"/>
          </p:cNvSpPr>
          <p:nvPr>
            <p:ph type="body" idx="1"/>
          </p:nvPr>
        </p:nvSpPr>
        <p:spPr>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s-MX" sz="1600" dirty="0">
                <a:uFill>
                  <a:noFill/>
                </a:uFill>
              </a:rPr>
              <a:t>Según la longitud física de la conexión:</a:t>
            </a:r>
          </a:p>
        </p:txBody>
      </p:sp>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1.2.4.1 Tipos de </a:t>
            </a:r>
            <a:r>
              <a:rPr lang="es-MX" dirty="0"/>
              <a:t>Buses</a:t>
            </a:r>
            <a:br>
              <a:rPr lang="pt-BR" dirty="0"/>
            </a:br>
            <a:endParaRPr dirty="0"/>
          </a:p>
        </p:txBody>
      </p:sp>
      <p:graphicFrame>
        <p:nvGraphicFramePr>
          <p:cNvPr id="3" name="Tabla 3">
            <a:extLst>
              <a:ext uri="{FF2B5EF4-FFF2-40B4-BE49-F238E27FC236}">
                <a16:creationId xmlns:a16="http://schemas.microsoft.com/office/drawing/2014/main" id="{E799F26E-D4E3-4938-BE59-0A10F46D8A02}"/>
              </a:ext>
            </a:extLst>
          </p:cNvPr>
          <p:cNvGraphicFramePr>
            <a:graphicFrameLocks noGrp="1"/>
          </p:cNvGraphicFramePr>
          <p:nvPr>
            <p:extLst>
              <p:ext uri="{D42A27DB-BD31-4B8C-83A1-F6EECF244321}">
                <p14:modId xmlns:p14="http://schemas.microsoft.com/office/powerpoint/2010/main" val="3848314267"/>
              </p:ext>
            </p:extLst>
          </p:nvPr>
        </p:nvGraphicFramePr>
        <p:xfrm>
          <a:off x="720000" y="1560475"/>
          <a:ext cx="7704000" cy="3008650"/>
        </p:xfrm>
        <a:graphic>
          <a:graphicData uri="http://schemas.openxmlformats.org/drawingml/2006/table">
            <a:tbl>
              <a:tblPr firstRow="1" bandRow="1">
                <a:tableStyleId>{8FDCFB4B-934F-417F-AB4A-B78221DF74C3}</a:tableStyleId>
              </a:tblPr>
              <a:tblGrid>
                <a:gridCol w="3852000">
                  <a:extLst>
                    <a:ext uri="{9D8B030D-6E8A-4147-A177-3AD203B41FA5}">
                      <a16:colId xmlns:a16="http://schemas.microsoft.com/office/drawing/2014/main" val="3439794371"/>
                    </a:ext>
                  </a:extLst>
                </a:gridCol>
                <a:gridCol w="3852000">
                  <a:extLst>
                    <a:ext uri="{9D8B030D-6E8A-4147-A177-3AD203B41FA5}">
                      <a16:colId xmlns:a16="http://schemas.microsoft.com/office/drawing/2014/main" val="1668480133"/>
                    </a:ext>
                  </a:extLst>
                </a:gridCol>
              </a:tblGrid>
              <a:tr h="460508">
                <a:tc>
                  <a:txBody>
                    <a:bodyPr/>
                    <a:lstStyle/>
                    <a:p>
                      <a:pPr algn="ctr"/>
                      <a:r>
                        <a:rPr lang="es-MX" sz="2400" dirty="0">
                          <a:solidFill>
                            <a:schemeClr val="bg1"/>
                          </a:solidFill>
                          <a:latin typeface="Bebas Neue" panose="020B0604020202020204" charset="0"/>
                          <a:ea typeface="Roboto" panose="020B0604020202020204" charset="0"/>
                        </a:rPr>
                        <a:t>Paralelo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schemeClr>
                    </a:solidFill>
                  </a:tcPr>
                </a:tc>
                <a:tc>
                  <a:txBody>
                    <a:bodyPr/>
                    <a:lstStyle/>
                    <a:p>
                      <a:pPr algn="ctr"/>
                      <a:r>
                        <a:rPr lang="es-MX" sz="2400" dirty="0">
                          <a:solidFill>
                            <a:schemeClr val="bg1"/>
                          </a:solidFill>
                          <a:latin typeface="Bebas Neue" panose="020B0604020202020204" charset="0"/>
                          <a:ea typeface="Roboto" panose="020B0604020202020204" charset="0"/>
                        </a:rPr>
                        <a:t>Serial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3280642744"/>
                  </a:ext>
                </a:extLst>
              </a:tr>
              <a:tr h="2548142">
                <a:tc>
                  <a:txBody>
                    <a:bodyPr/>
                    <a:lstStyle/>
                    <a:p>
                      <a:pPr marL="285750" indent="-285750">
                        <a:buClr>
                          <a:schemeClr val="bg2"/>
                        </a:buClr>
                        <a:buFont typeface="Roboto" panose="020B0604020202020204" charset="0"/>
                        <a:buChar char="●"/>
                      </a:pPr>
                      <a:r>
                        <a:rPr lang="es-MX" sz="1600" dirty="0">
                          <a:solidFill>
                            <a:schemeClr val="tx1"/>
                          </a:solidFill>
                          <a:latin typeface="Roboto" panose="020B0604020202020204" charset="0"/>
                          <a:ea typeface="Roboto" panose="020B0604020202020204" charset="0"/>
                        </a:rPr>
                        <a:t>Para cortas distancias.</a:t>
                      </a:r>
                    </a:p>
                    <a:p>
                      <a:pPr marL="285750" indent="-285750">
                        <a:buClr>
                          <a:schemeClr val="bg2"/>
                        </a:buClr>
                        <a:buFont typeface="Roboto" panose="020B0604020202020204" charset="0"/>
                        <a:buChar char="●"/>
                      </a:pPr>
                      <a:r>
                        <a:rPr lang="es-MX" sz="1600" dirty="0">
                          <a:solidFill>
                            <a:schemeClr val="tx1"/>
                          </a:solidFill>
                          <a:latin typeface="Roboto" panose="020B0604020202020204" charset="0"/>
                          <a:ea typeface="Roboto" panose="020B0604020202020204" charset="0"/>
                        </a:rPr>
                        <a:t>Los datos son enviados por bytes al mismo tiempo.</a:t>
                      </a:r>
                    </a:p>
                    <a:p>
                      <a:pPr marL="285750" indent="-285750">
                        <a:buClr>
                          <a:schemeClr val="bg2"/>
                        </a:buClr>
                        <a:buFont typeface="Roboto" panose="020B0604020202020204" charset="0"/>
                        <a:buChar char="●"/>
                      </a:pPr>
                      <a:r>
                        <a:rPr lang="es-MX" sz="1600" dirty="0">
                          <a:solidFill>
                            <a:schemeClr val="tx1"/>
                          </a:solidFill>
                          <a:latin typeface="Roboto" panose="020B0604020202020204" charset="0"/>
                          <a:ea typeface="Roboto" panose="020B0604020202020204" charset="0"/>
                        </a:rPr>
                        <a:t>La cantidad de datos enviada es bastante grande.</a:t>
                      </a:r>
                    </a:p>
                    <a:p>
                      <a:pPr marL="285750" indent="-285750">
                        <a:buClr>
                          <a:schemeClr val="bg2"/>
                        </a:buClr>
                        <a:buFont typeface="Roboto" panose="020B0604020202020204" charset="0"/>
                        <a:buChar char="●"/>
                      </a:pPr>
                      <a:r>
                        <a:rPr lang="es-MX" sz="1600" dirty="0">
                          <a:solidFill>
                            <a:schemeClr val="tx1"/>
                          </a:solidFill>
                          <a:latin typeface="Roboto" panose="020B0604020202020204" charset="0"/>
                          <a:ea typeface="Roboto" panose="020B0604020202020204" charset="0"/>
                        </a:rPr>
                        <a:t>Usado en el bus del procesador, los buses de discos duros, tarjetas de expansión y de vídeo e impresoras.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marL="285750" indent="-285750">
                        <a:buClr>
                          <a:schemeClr val="bg2"/>
                        </a:buClr>
                        <a:buFont typeface="Roboto" panose="020B0604020202020204" charset="0"/>
                        <a:buChar char="●"/>
                      </a:pPr>
                      <a:r>
                        <a:rPr lang="es-MX" sz="1600" dirty="0">
                          <a:solidFill>
                            <a:schemeClr val="tx1"/>
                          </a:solidFill>
                          <a:latin typeface="Roboto" panose="020B0604020202020204" charset="0"/>
                          <a:ea typeface="Roboto" panose="020B0604020202020204" charset="0"/>
                        </a:rPr>
                        <a:t>Para largas distancias.</a:t>
                      </a:r>
                    </a:p>
                    <a:p>
                      <a:pPr marL="285750" indent="-285750">
                        <a:buClr>
                          <a:schemeClr val="bg2"/>
                        </a:buClr>
                        <a:buFont typeface="Roboto" panose="020B0604020202020204" charset="0"/>
                        <a:buChar char="●"/>
                      </a:pPr>
                      <a:r>
                        <a:rPr lang="es-MX" sz="1600" dirty="0">
                          <a:solidFill>
                            <a:schemeClr val="tx1"/>
                          </a:solidFill>
                          <a:latin typeface="Roboto" panose="020B0604020202020204" charset="0"/>
                          <a:ea typeface="Roboto" panose="020B0604020202020204" charset="0"/>
                        </a:rPr>
                        <a:t>Los datos son enviados bit a bit y se reconstruyen por medio de registros o rutinas de software.</a:t>
                      </a:r>
                    </a:p>
                    <a:p>
                      <a:pPr marL="285750" indent="-285750">
                        <a:buClr>
                          <a:schemeClr val="bg2"/>
                        </a:buClr>
                        <a:buFont typeface="Roboto" panose="020B0604020202020204" charset="0"/>
                        <a:buChar char="●"/>
                      </a:pPr>
                      <a:r>
                        <a:rPr lang="es-MX" sz="1600" dirty="0">
                          <a:solidFill>
                            <a:schemeClr val="tx1"/>
                          </a:solidFill>
                          <a:latin typeface="Roboto" panose="020B0604020202020204" charset="0"/>
                          <a:ea typeface="Roboto" panose="020B0604020202020204" charset="0"/>
                        </a:rPr>
                        <a:t>Formado por pocos conductores y su ancho de banda depende de la frecuencia.</a:t>
                      </a:r>
                    </a:p>
                    <a:p>
                      <a:pPr marL="285750" indent="-285750">
                        <a:buClr>
                          <a:schemeClr val="bg2"/>
                        </a:buClr>
                        <a:buFont typeface="Roboto" panose="020B0604020202020204" charset="0"/>
                        <a:buChar char="●"/>
                      </a:pPr>
                      <a:r>
                        <a:rPr lang="es-MX" sz="1600" dirty="0">
                          <a:solidFill>
                            <a:schemeClr val="tx1"/>
                          </a:solidFill>
                          <a:latin typeface="Roboto" panose="020B0604020202020204" charset="0"/>
                          <a:ea typeface="Roboto" panose="020B0604020202020204" charset="0"/>
                        </a:rPr>
                        <a:t>Usado en buses para discos duros, tarjetas de expansión y para el bus del procesador.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500408518"/>
                  </a:ext>
                </a:extLst>
              </a:tr>
            </a:tbl>
          </a:graphicData>
        </a:graphic>
      </p:graphicFrame>
      <p:pic>
        <p:nvPicPr>
          <p:cNvPr id="8" name="Picture 8" descr="RETO 5: COMUNICÁNDONOS CON ARDUINO – PUERTO SERIE | EDUCAR para el CAMBIO">
            <a:extLst>
              <a:ext uri="{FF2B5EF4-FFF2-40B4-BE49-F238E27FC236}">
                <a16:creationId xmlns:a16="http://schemas.microsoft.com/office/drawing/2014/main" id="{19E8EBF0-BC5E-4DB1-98BC-A6DE95214F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668" r="51394" b="-2214"/>
          <a:stretch/>
        </p:blipFill>
        <p:spPr bwMode="auto">
          <a:xfrm>
            <a:off x="4646667" y="2083980"/>
            <a:ext cx="3703735" cy="24851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RETO 5: COMUNICÁNDONOS CON ARDUINO – PUERTO SERIE | EDUCAR para el CAMBIO">
            <a:extLst>
              <a:ext uri="{FF2B5EF4-FFF2-40B4-BE49-F238E27FC236}">
                <a16:creationId xmlns:a16="http://schemas.microsoft.com/office/drawing/2014/main" id="{F22485F9-B4F4-4A33-94DA-CC50C357E9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565" t="25117" r="829" b="2895"/>
          <a:stretch/>
        </p:blipFill>
        <p:spPr bwMode="auto">
          <a:xfrm>
            <a:off x="793598" y="2094997"/>
            <a:ext cx="3703735" cy="2399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81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E799F26E-D4E3-4938-BE59-0A10F46D8A02}"/>
              </a:ext>
            </a:extLst>
          </p:cNvPr>
          <p:cNvGraphicFramePr>
            <a:graphicFrameLocks noGrp="1"/>
          </p:cNvGraphicFramePr>
          <p:nvPr>
            <p:extLst>
              <p:ext uri="{D42A27DB-BD31-4B8C-83A1-F6EECF244321}">
                <p14:modId xmlns:p14="http://schemas.microsoft.com/office/powerpoint/2010/main" val="3830547516"/>
              </p:ext>
            </p:extLst>
          </p:nvPr>
        </p:nvGraphicFramePr>
        <p:xfrm>
          <a:off x="720000" y="723015"/>
          <a:ext cx="7704000" cy="3846110"/>
        </p:xfrm>
        <a:graphic>
          <a:graphicData uri="http://schemas.openxmlformats.org/drawingml/2006/table">
            <a:tbl>
              <a:tblPr firstRow="1" bandRow="1">
                <a:tableStyleId>{8FDCFB4B-934F-417F-AB4A-B78221DF74C3}</a:tableStyleId>
              </a:tblPr>
              <a:tblGrid>
                <a:gridCol w="2568000">
                  <a:extLst>
                    <a:ext uri="{9D8B030D-6E8A-4147-A177-3AD203B41FA5}">
                      <a16:colId xmlns:a16="http://schemas.microsoft.com/office/drawing/2014/main" val="3439794371"/>
                    </a:ext>
                  </a:extLst>
                </a:gridCol>
                <a:gridCol w="2568000">
                  <a:extLst>
                    <a:ext uri="{9D8B030D-6E8A-4147-A177-3AD203B41FA5}">
                      <a16:colId xmlns:a16="http://schemas.microsoft.com/office/drawing/2014/main" val="1668480133"/>
                    </a:ext>
                  </a:extLst>
                </a:gridCol>
                <a:gridCol w="2568000">
                  <a:extLst>
                    <a:ext uri="{9D8B030D-6E8A-4147-A177-3AD203B41FA5}">
                      <a16:colId xmlns:a16="http://schemas.microsoft.com/office/drawing/2014/main" val="1354170732"/>
                    </a:ext>
                  </a:extLst>
                </a:gridCol>
              </a:tblGrid>
              <a:tr h="533382">
                <a:tc>
                  <a:txBody>
                    <a:bodyPr/>
                    <a:lstStyle/>
                    <a:p>
                      <a:pPr algn="ctr"/>
                      <a:r>
                        <a:rPr lang="es-MX" sz="2400" dirty="0">
                          <a:solidFill>
                            <a:schemeClr val="bg1"/>
                          </a:solidFill>
                          <a:latin typeface="Bebas Neue" panose="020B0604020202020204" charset="0"/>
                          <a:ea typeface="Roboto" panose="020B0604020202020204" charset="0"/>
                        </a:rPr>
                        <a:t>Bus De direcciones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schemeClr>
                    </a:solidFill>
                  </a:tcPr>
                </a:tc>
                <a:tc>
                  <a:txBody>
                    <a:bodyPr/>
                    <a:lstStyle/>
                    <a:p>
                      <a:pPr algn="ctr"/>
                      <a:r>
                        <a:rPr lang="es-MX" sz="2400" dirty="0">
                          <a:solidFill>
                            <a:schemeClr val="bg1"/>
                          </a:solidFill>
                          <a:latin typeface="Bebas Neue" panose="020B0604020202020204" charset="0"/>
                          <a:ea typeface="Roboto" panose="020B0604020202020204" charset="0"/>
                        </a:rPr>
                        <a:t>Bus de datos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schemeClr>
                    </a:solidFill>
                  </a:tcPr>
                </a:tc>
                <a:tc>
                  <a:txBody>
                    <a:bodyPr/>
                    <a:lstStyle/>
                    <a:p>
                      <a:pPr algn="ctr"/>
                      <a:r>
                        <a:rPr lang="es-MX" sz="2400" dirty="0">
                          <a:solidFill>
                            <a:schemeClr val="bg1"/>
                          </a:solidFill>
                          <a:latin typeface="Bebas Neue" panose="020B0604020202020204" charset="0"/>
                          <a:ea typeface="Roboto" panose="020B0604020202020204" charset="0"/>
                        </a:rPr>
                        <a:t>Bus de 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3280642744"/>
                  </a:ext>
                </a:extLst>
              </a:tr>
              <a:tr h="3312728">
                <a:tc>
                  <a:txBody>
                    <a:bodyPr/>
                    <a:lstStyle/>
                    <a:p>
                      <a:pPr marL="285750" indent="-285750">
                        <a:buClr>
                          <a:schemeClr val="bg2"/>
                        </a:buClr>
                        <a:buFont typeface="Roboto" panose="020B0604020202020204" charset="0"/>
                        <a:buChar char="●"/>
                      </a:pPr>
                      <a:r>
                        <a:rPr lang="es-MX" sz="1600" dirty="0">
                          <a:solidFill>
                            <a:schemeClr val="tx1"/>
                          </a:solidFill>
                          <a:latin typeface="Roboto" panose="020B0604020202020204" charset="0"/>
                          <a:ea typeface="Roboto" panose="020B0604020202020204" charset="0"/>
                        </a:rPr>
                        <a:t>Es unidireccional.</a:t>
                      </a:r>
                    </a:p>
                    <a:p>
                      <a:pPr marL="285750" indent="-285750">
                        <a:buClr>
                          <a:schemeClr val="bg2"/>
                        </a:buClr>
                        <a:buFont typeface="Roboto" panose="020B0604020202020204" charset="0"/>
                        <a:buChar char="●"/>
                      </a:pPr>
                      <a:r>
                        <a:rPr lang="es-MX" sz="1600" dirty="0">
                          <a:solidFill>
                            <a:schemeClr val="tx1"/>
                          </a:solidFill>
                          <a:latin typeface="Roboto" panose="020B0604020202020204" charset="0"/>
                          <a:ea typeface="Roboto" panose="020B0604020202020204" charset="0"/>
                        </a:rPr>
                        <a:t>La información fluye en un solo sentido. Del CPU a la memoria o a los elementos de entrada y salida.</a:t>
                      </a:r>
                    </a:p>
                    <a:p>
                      <a:pPr marL="285750" indent="-285750">
                        <a:buClr>
                          <a:schemeClr val="bg2"/>
                        </a:buClr>
                        <a:buFont typeface="Roboto" panose="020B0604020202020204" charset="0"/>
                        <a:buChar char="●"/>
                      </a:pPr>
                      <a:r>
                        <a:rPr lang="es-MX" sz="1600" dirty="0">
                          <a:solidFill>
                            <a:schemeClr val="tx1"/>
                          </a:solidFill>
                          <a:latin typeface="Roboto" panose="020B0604020202020204" charset="0"/>
                          <a:ea typeface="Roboto" panose="020B0604020202020204" charset="0"/>
                        </a:rPr>
                        <a:t>Su tamaño o anchura está especificado por el número de hilos conductores o pines.</a:t>
                      </a:r>
                    </a:p>
                    <a:p>
                      <a:pPr marL="285750" indent="-285750">
                        <a:buClr>
                          <a:schemeClr val="bg2"/>
                        </a:buClr>
                        <a:buFont typeface="Roboto" panose="020B0604020202020204" charset="0"/>
                        <a:buChar char="●"/>
                      </a:pPr>
                      <a:endParaRPr lang="es-MX" sz="1600" dirty="0">
                        <a:solidFill>
                          <a:schemeClr val="tx1"/>
                        </a:solidFill>
                        <a:latin typeface="Roboto" panose="020B0604020202020204" charset="0"/>
                        <a:ea typeface="Roboto"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tc>
                  <a:txBody>
                    <a:bodyPr/>
                    <a:lstStyle/>
                    <a:p>
                      <a:pPr marL="285750" indent="-285750">
                        <a:buClr>
                          <a:schemeClr val="bg2"/>
                        </a:buClr>
                        <a:buFont typeface="Roboto" panose="020B0604020202020204" charset="0"/>
                        <a:buChar char="●"/>
                      </a:pPr>
                      <a:r>
                        <a:rPr lang="es-MX" sz="1600" dirty="0">
                          <a:solidFill>
                            <a:schemeClr val="tx1"/>
                          </a:solidFill>
                          <a:latin typeface="Roboto" panose="020B0604020202020204" charset="0"/>
                          <a:ea typeface="Roboto" panose="020B0604020202020204" charset="0"/>
                        </a:rPr>
                        <a:t>Es bidireccional.</a:t>
                      </a:r>
                    </a:p>
                    <a:p>
                      <a:pPr marL="285750" indent="-285750">
                        <a:buClr>
                          <a:schemeClr val="bg2"/>
                        </a:buClr>
                        <a:buFont typeface="Roboto" panose="020B0604020202020204" charset="0"/>
                        <a:buChar char="●"/>
                      </a:pPr>
                      <a:r>
                        <a:rPr lang="es-MX" sz="1600" dirty="0">
                          <a:solidFill>
                            <a:schemeClr val="tx1"/>
                          </a:solidFill>
                          <a:latin typeface="Roboto" panose="020B0604020202020204" charset="0"/>
                          <a:ea typeface="Roboto" panose="020B0604020202020204" charset="0"/>
                        </a:rPr>
                        <a:t>Los datos pueden fluir hacia o desde el CPU.</a:t>
                      </a:r>
                    </a:p>
                    <a:p>
                      <a:pPr marL="285750" indent="-285750">
                        <a:buClr>
                          <a:schemeClr val="bg2"/>
                        </a:buClr>
                        <a:buFont typeface="Roboto" panose="020B0604020202020204" charset="0"/>
                        <a:buChar char="●"/>
                      </a:pPr>
                      <a:r>
                        <a:rPr lang="es-MX" sz="1600" dirty="0">
                          <a:solidFill>
                            <a:schemeClr val="tx1"/>
                          </a:solidFill>
                          <a:latin typeface="Roboto" panose="020B0604020202020204" charset="0"/>
                          <a:ea typeface="Roboto" panose="020B0604020202020204" charset="0"/>
                        </a:rPr>
                        <a:t>Las terminales pueden ser entradas o salidas.</a:t>
                      </a:r>
                    </a:p>
                    <a:p>
                      <a:pPr marL="285750" indent="-285750">
                        <a:buClr>
                          <a:schemeClr val="bg2"/>
                        </a:buClr>
                        <a:buFont typeface="Roboto" panose="020B0604020202020204" charset="0"/>
                        <a:buChar char="●"/>
                      </a:pPr>
                      <a:r>
                        <a:rPr lang="es-MX" sz="1600" dirty="0">
                          <a:solidFill>
                            <a:schemeClr val="tx1"/>
                          </a:solidFill>
                          <a:latin typeface="Roboto" panose="020B0604020202020204" charset="0"/>
                          <a:ea typeface="Roboto" panose="020B0604020202020204" charset="0"/>
                        </a:rPr>
                        <a:t>La clasificación del procesador depende del número de bits del bus de datos.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285750" indent="-285750">
                        <a:buClr>
                          <a:schemeClr val="bg2"/>
                        </a:buClr>
                        <a:buFont typeface="Roboto" panose="020B0604020202020204" charset="0"/>
                        <a:buChar char="●"/>
                      </a:pPr>
                      <a:r>
                        <a:rPr lang="es-MX" sz="1600" dirty="0">
                          <a:solidFill>
                            <a:schemeClr val="tx1"/>
                          </a:solidFill>
                          <a:latin typeface="Roboto" panose="020B0604020202020204" charset="0"/>
                          <a:ea typeface="Roboto" panose="020B0604020202020204" charset="0"/>
                        </a:rPr>
                        <a:t>Sincroniza las actividades y transacciones con los periféricos del sistema.</a:t>
                      </a:r>
                    </a:p>
                    <a:p>
                      <a:pPr marL="285750" indent="-285750">
                        <a:buClr>
                          <a:schemeClr val="bg2"/>
                        </a:buClr>
                        <a:buFont typeface="Roboto" panose="020B0604020202020204" charset="0"/>
                        <a:buChar char="●"/>
                      </a:pPr>
                      <a:r>
                        <a:rPr lang="es-MX" sz="1600" dirty="0">
                          <a:solidFill>
                            <a:schemeClr val="tx1"/>
                          </a:solidFill>
                          <a:latin typeface="Roboto" panose="020B0604020202020204" charset="0"/>
                          <a:ea typeface="Roboto" panose="020B0604020202020204" charset="0"/>
                        </a:rPr>
                        <a:t>Dispone de señales que permiten leer y escribir datos en memoria o realizar una operación de E/S en el instante adecuado.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1500408518"/>
                  </a:ext>
                </a:extLst>
              </a:tr>
            </a:tbl>
          </a:graphicData>
        </a:graphic>
      </p:graphicFrame>
      <p:pic>
        <p:nvPicPr>
          <p:cNvPr id="2054" name="Picture 6" descr="▷ Definicion de Bus de control">
            <a:extLst>
              <a:ext uri="{FF2B5EF4-FFF2-40B4-BE49-F238E27FC236}">
                <a16:creationId xmlns:a16="http://schemas.microsoft.com/office/drawing/2014/main" id="{7FFE1959-B13B-406D-A145-094D6AED8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509" y="563904"/>
            <a:ext cx="6066981" cy="4005221"/>
          </a:xfrm>
          <a:prstGeom prst="rect">
            <a:avLst/>
          </a:prstGeom>
          <a:noFill/>
          <a:extLst>
            <a:ext uri="{909E8E84-426E-40DD-AFC4-6F175D3DCCD1}">
              <a14:hiddenFill xmlns:a14="http://schemas.microsoft.com/office/drawing/2010/main">
                <a:solidFill>
                  <a:srgbClr val="FFFFFF"/>
                </a:solidFill>
              </a14:hiddenFill>
            </a:ext>
          </a:extLst>
        </p:spPr>
      </p:pic>
      <p:sp>
        <p:nvSpPr>
          <p:cNvPr id="2973" name="Google Shape;2973;p52"/>
          <p:cNvSpPr txBox="1">
            <a:spLocks noGrp="1"/>
          </p:cNvSpPr>
          <p:nvPr>
            <p:ph type="body" idx="1"/>
          </p:nvPr>
        </p:nvSpPr>
        <p:spPr>
          <a:xfrm>
            <a:off x="720000" y="461875"/>
            <a:ext cx="7704000" cy="4107250"/>
          </a:xfrm>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s-MX" sz="1600" dirty="0">
                <a:uFill>
                  <a:noFill/>
                </a:uFill>
              </a:rPr>
              <a:t>Buses del procesador:</a:t>
            </a:r>
          </a:p>
        </p:txBody>
      </p:sp>
    </p:spTree>
    <p:extLst>
      <p:ext uri="{BB962C8B-B14F-4D97-AF65-F5344CB8AC3E}">
        <p14:creationId xmlns:p14="http://schemas.microsoft.com/office/powerpoint/2010/main" val="332196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973">
                                            <p:txEl>
                                              <p:pRg st="0" end="0"/>
                                            </p:txEl>
                                          </p:spTgt>
                                        </p:tgtEl>
                                      </p:cBhvr>
                                    </p:animEffect>
                                    <p:set>
                                      <p:cBhvr>
                                        <p:cTn id="7" dur="1" fill="hold">
                                          <p:stCondLst>
                                            <p:cond delay="499"/>
                                          </p:stCondLst>
                                        </p:cTn>
                                        <p:tgtEl>
                                          <p:spTgt spid="2973">
                                            <p:txEl>
                                              <p:pRg st="0" end="0"/>
                                            </p:txEl>
                                          </p:spTgt>
                                        </p:tgtEl>
                                        <p:attrNameLst>
                                          <p:attrName>style.visibility</p:attrName>
                                        </p:attrNameLst>
                                      </p:cBhvr>
                                      <p:to>
                                        <p:strVal val="hidden"/>
                                      </p:to>
                                    </p:set>
                                  </p:childTnLst>
                                </p:cTn>
                              </p:par>
                              <p:par>
                                <p:cTn id="8" presetID="53" presetClass="exit" presetSubtype="32" fill="hold" nodeType="withEffect">
                                  <p:stCondLst>
                                    <p:cond delay="0"/>
                                  </p:stCondLst>
                                  <p:childTnLst>
                                    <p:anim calcmode="lin" valueType="num">
                                      <p:cBhvr>
                                        <p:cTn id="9" dur="500"/>
                                        <p:tgtEl>
                                          <p:spTgt spid="3"/>
                                        </p:tgtEl>
                                        <p:attrNameLst>
                                          <p:attrName>ppt_w</p:attrName>
                                        </p:attrNameLst>
                                      </p:cBhvr>
                                      <p:tavLst>
                                        <p:tav tm="0">
                                          <p:val>
                                            <p:strVal val="ppt_w"/>
                                          </p:val>
                                        </p:tav>
                                        <p:tav tm="100000">
                                          <p:val>
                                            <p:fltVal val="0"/>
                                          </p:val>
                                        </p:tav>
                                      </p:tavLst>
                                    </p:anim>
                                    <p:anim calcmode="lin" valueType="num">
                                      <p:cBhvr>
                                        <p:cTn id="10" dur="500"/>
                                        <p:tgtEl>
                                          <p:spTgt spid="3"/>
                                        </p:tgtEl>
                                        <p:attrNameLst>
                                          <p:attrName>ppt_h</p:attrName>
                                        </p:attrNameLst>
                                      </p:cBhvr>
                                      <p:tavLst>
                                        <p:tav tm="0">
                                          <p:val>
                                            <p:strVal val="ppt_h"/>
                                          </p:val>
                                        </p:tav>
                                        <p:tav tm="100000">
                                          <p:val>
                                            <p:fltVal val="0"/>
                                          </p:val>
                                        </p:tav>
                                      </p:tavLst>
                                    </p:anim>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53" presetClass="entr" presetSubtype="16" fill="hold" nodeType="withEffect">
                                  <p:stCondLst>
                                    <p:cond delay="0"/>
                                  </p:stCondLst>
                                  <p:childTnLst>
                                    <p:set>
                                      <p:cBhvr>
                                        <p:cTn id="14" dur="1" fill="hold">
                                          <p:stCondLst>
                                            <p:cond delay="0"/>
                                          </p:stCondLst>
                                        </p:cTn>
                                        <p:tgtEl>
                                          <p:spTgt spid="2054"/>
                                        </p:tgtEl>
                                        <p:attrNameLst>
                                          <p:attrName>style.visibility</p:attrName>
                                        </p:attrNameLst>
                                      </p:cBhvr>
                                      <p:to>
                                        <p:strVal val="visible"/>
                                      </p:to>
                                    </p:set>
                                    <p:anim calcmode="lin" valueType="num">
                                      <p:cBhvr>
                                        <p:cTn id="15" dur="500" fill="hold"/>
                                        <p:tgtEl>
                                          <p:spTgt spid="2054"/>
                                        </p:tgtEl>
                                        <p:attrNameLst>
                                          <p:attrName>ppt_w</p:attrName>
                                        </p:attrNameLst>
                                      </p:cBhvr>
                                      <p:tavLst>
                                        <p:tav tm="0">
                                          <p:val>
                                            <p:fltVal val="0"/>
                                          </p:val>
                                        </p:tav>
                                        <p:tav tm="100000">
                                          <p:val>
                                            <p:strVal val="#ppt_w"/>
                                          </p:val>
                                        </p:tav>
                                      </p:tavLst>
                                    </p:anim>
                                    <p:anim calcmode="lin" valueType="num">
                                      <p:cBhvr>
                                        <p:cTn id="16" dur="500" fill="hold"/>
                                        <p:tgtEl>
                                          <p:spTgt spid="2054"/>
                                        </p:tgtEl>
                                        <p:attrNameLst>
                                          <p:attrName>ppt_h</p:attrName>
                                        </p:attrNameLst>
                                      </p:cBhvr>
                                      <p:tavLst>
                                        <p:tav tm="0">
                                          <p:val>
                                            <p:fltVal val="0"/>
                                          </p:val>
                                        </p:tav>
                                        <p:tav tm="100000">
                                          <p:val>
                                            <p:strVal val="#ppt_h"/>
                                          </p:val>
                                        </p:tav>
                                      </p:tavLst>
                                    </p:anim>
                                    <p:animEffect transition="in" filter="fade">
                                      <p:cBhvr>
                                        <p:cTn id="17"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graphicFrame>
        <p:nvGraphicFramePr>
          <p:cNvPr id="5" name="Diagrama 4">
            <a:extLst>
              <a:ext uri="{FF2B5EF4-FFF2-40B4-BE49-F238E27FC236}">
                <a16:creationId xmlns:a16="http://schemas.microsoft.com/office/drawing/2014/main" id="{898BB502-4757-451C-A57B-689795918761}"/>
              </a:ext>
            </a:extLst>
          </p:cNvPr>
          <p:cNvGraphicFramePr/>
          <p:nvPr>
            <p:extLst>
              <p:ext uri="{D42A27DB-BD31-4B8C-83A1-F6EECF244321}">
                <p14:modId xmlns:p14="http://schemas.microsoft.com/office/powerpoint/2010/main" val="3477626172"/>
              </p:ext>
            </p:extLst>
          </p:nvPr>
        </p:nvGraphicFramePr>
        <p:xfrm>
          <a:off x="719998" y="461875"/>
          <a:ext cx="7704001" cy="4107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2896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52"/>
          <p:cNvSpPr txBox="1">
            <a:spLocks noGrp="1"/>
          </p:cNvSpPr>
          <p:nvPr>
            <p:ph type="body" idx="1"/>
          </p:nvPr>
        </p:nvSpPr>
        <p:spPr>
          <a:xfrm>
            <a:off x="720000" y="461875"/>
            <a:ext cx="7704000" cy="4107250"/>
          </a:xfrm>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s-MX" sz="2400" dirty="0">
                <a:solidFill>
                  <a:schemeClr val="bg2"/>
                </a:solidFill>
                <a:uFill>
                  <a:noFill/>
                </a:uFill>
                <a:latin typeface="Bebas Neue" panose="020B0604020202020204" charset="0"/>
              </a:rPr>
              <a:t>Buses multiplexados básicos</a:t>
            </a:r>
          </a:p>
          <a:p>
            <a:pPr marL="0" lvl="0" indent="0" algn="just" rtl="0">
              <a:lnSpc>
                <a:spcPct val="100000"/>
              </a:lnSpc>
              <a:spcBef>
                <a:spcPts val="0"/>
              </a:spcBef>
              <a:spcAft>
                <a:spcPts val="0"/>
              </a:spcAft>
              <a:buNone/>
            </a:pPr>
            <a:r>
              <a:rPr lang="es-MX" sz="1600" dirty="0">
                <a:uFill>
                  <a:noFill/>
                </a:uFill>
              </a:rPr>
              <a:t>En las computadoras, el microprocesador controla las memorias y los dispositivos de E/S a través de la estructura de bus interna. El bus está multiplexado de manera que cualquiera de los dispositivos que están conectados al mismo pueda enviar o recibir datos hacia o desde los otros dispositivos. </a:t>
            </a: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r>
              <a:rPr lang="es-MX" sz="1600" dirty="0">
                <a:uFill>
                  <a:noFill/>
                </a:uFill>
              </a:rPr>
              <a:t>Utilizando la técnica de control síncrono del bus, el microprocesador suele ser el encargado de generar todas las señales de temporización y control. </a:t>
            </a:r>
            <a:endParaRPr lang="es-MX" sz="1600" dirty="0"/>
          </a:p>
        </p:txBody>
      </p:sp>
      <p:pic>
        <p:nvPicPr>
          <p:cNvPr id="4098" name="Picture 2" descr="Sistemas de Multiplexado">
            <a:extLst>
              <a:ext uri="{FF2B5EF4-FFF2-40B4-BE49-F238E27FC236}">
                <a16:creationId xmlns:a16="http://schemas.microsoft.com/office/drawing/2014/main" id="{7F638D13-B11E-4BB6-8B34-D31102267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725" y="2758457"/>
            <a:ext cx="2876550" cy="1733550"/>
          </a:xfrm>
          <a:prstGeom prst="rect">
            <a:avLst/>
          </a:prstGeom>
          <a:noFill/>
          <a:effectLst>
            <a:glow rad="127000">
              <a:schemeClr val="bg2"/>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837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0" name="Google Shape;2973;p52">
            <a:extLst>
              <a:ext uri="{FF2B5EF4-FFF2-40B4-BE49-F238E27FC236}">
                <a16:creationId xmlns:a16="http://schemas.microsoft.com/office/drawing/2014/main" id="{392BFAC9-B9B0-4208-8635-597F5D89A6FD}"/>
              </a:ext>
            </a:extLst>
          </p:cNvPr>
          <p:cNvSpPr txBox="1">
            <a:spLocks noGrp="1"/>
          </p:cNvSpPr>
          <p:nvPr>
            <p:ph type="body" idx="1"/>
          </p:nvPr>
        </p:nvSpPr>
        <p:spPr>
          <a:xfrm>
            <a:off x="720000" y="1242425"/>
            <a:ext cx="3741831" cy="3326700"/>
          </a:xfrm>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s-MX" sz="1600" dirty="0">
                <a:uFill>
                  <a:noFill/>
                </a:uFill>
              </a:rPr>
              <a:t>Los buses se componen de líneas eléctricas que transmiten cero (0) o mas de cero (1) voltios.</a:t>
            </a:r>
          </a:p>
          <a:p>
            <a:pPr marL="285750" indent="-285750" algn="just"/>
            <a:r>
              <a:rPr lang="es-MX" sz="1600" dirty="0">
                <a:uFill>
                  <a:noFill/>
                </a:uFill>
              </a:rPr>
              <a:t>Líneas de datos: transfieren datos entre el resto de componentes de un computador. </a:t>
            </a:r>
          </a:p>
          <a:p>
            <a:pPr marL="285750" indent="-285750" algn="just"/>
            <a:r>
              <a:rPr lang="es-MX" sz="1600" dirty="0">
                <a:uFill>
                  <a:noFill/>
                </a:uFill>
              </a:rPr>
              <a:t>Líneas de direcciones: designan la posición/dirección de los datos. Son salidas de la CPU y determinan capacidad de direccionamiento.</a:t>
            </a:r>
          </a:p>
          <a:p>
            <a:pPr marL="285750" indent="-285750" algn="just"/>
            <a:r>
              <a:rPr lang="es-MX" sz="1600" dirty="0">
                <a:uFill>
                  <a:noFill/>
                </a:uFill>
              </a:rPr>
              <a:t>Líneas de control: controlan el acceso y uso de las líneas anteriores.</a:t>
            </a:r>
          </a:p>
        </p:txBody>
      </p:sp>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1.2.4.2 </a:t>
            </a:r>
            <a:r>
              <a:rPr lang="es-MX" dirty="0"/>
              <a:t>Estructura de los buses</a:t>
            </a:r>
            <a:br>
              <a:rPr lang="pt-BR" dirty="0"/>
            </a:br>
            <a:endParaRPr dirty="0"/>
          </a:p>
        </p:txBody>
      </p:sp>
      <p:pic>
        <p:nvPicPr>
          <p:cNvPr id="5122" name="Picture 2">
            <a:extLst>
              <a:ext uri="{FF2B5EF4-FFF2-40B4-BE49-F238E27FC236}">
                <a16:creationId xmlns:a16="http://schemas.microsoft.com/office/drawing/2014/main" id="{75A3C5D0-0146-4F2A-AF01-A3A067C59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134" y="1264459"/>
            <a:ext cx="3741831" cy="2524001"/>
          </a:xfrm>
          <a:prstGeom prst="rect">
            <a:avLst/>
          </a:prstGeom>
          <a:noFill/>
          <a:effectLst>
            <a:glow rad="127000">
              <a:schemeClr val="bg2"/>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6418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graphicFrame>
        <p:nvGraphicFramePr>
          <p:cNvPr id="7" name="Tabla 3">
            <a:extLst>
              <a:ext uri="{FF2B5EF4-FFF2-40B4-BE49-F238E27FC236}">
                <a16:creationId xmlns:a16="http://schemas.microsoft.com/office/drawing/2014/main" id="{6987EBD4-EA5A-4601-9FCA-643EB64D6C26}"/>
              </a:ext>
            </a:extLst>
          </p:cNvPr>
          <p:cNvGraphicFramePr>
            <a:graphicFrameLocks noGrp="1"/>
          </p:cNvGraphicFramePr>
          <p:nvPr>
            <p:extLst>
              <p:ext uri="{D42A27DB-BD31-4B8C-83A1-F6EECF244321}">
                <p14:modId xmlns:p14="http://schemas.microsoft.com/office/powerpoint/2010/main" val="2598275043"/>
              </p:ext>
            </p:extLst>
          </p:nvPr>
        </p:nvGraphicFramePr>
        <p:xfrm>
          <a:off x="720000" y="1063925"/>
          <a:ext cx="7704000" cy="3505200"/>
        </p:xfrm>
        <a:graphic>
          <a:graphicData uri="http://schemas.openxmlformats.org/drawingml/2006/table">
            <a:tbl>
              <a:tblPr firstRow="1" bandRow="1">
                <a:tableStyleId>{8FDCFB4B-934F-417F-AB4A-B78221DF74C3}</a:tableStyleId>
              </a:tblPr>
              <a:tblGrid>
                <a:gridCol w="2001935">
                  <a:extLst>
                    <a:ext uri="{9D8B030D-6E8A-4147-A177-3AD203B41FA5}">
                      <a16:colId xmlns:a16="http://schemas.microsoft.com/office/drawing/2014/main" val="3439794371"/>
                    </a:ext>
                  </a:extLst>
                </a:gridCol>
                <a:gridCol w="5702065">
                  <a:extLst>
                    <a:ext uri="{9D8B030D-6E8A-4147-A177-3AD203B41FA5}">
                      <a16:colId xmlns:a16="http://schemas.microsoft.com/office/drawing/2014/main" val="1668480133"/>
                    </a:ext>
                  </a:extLst>
                </a:gridCol>
              </a:tblGrid>
              <a:tr h="549629">
                <a:tc>
                  <a:txBody>
                    <a:bodyPr/>
                    <a:lstStyle/>
                    <a:p>
                      <a:pPr marL="0" indent="0" algn="ctr">
                        <a:buFont typeface="Arial" panose="020B0604020202020204" pitchFamily="34" charset="0"/>
                        <a:buNone/>
                      </a:pPr>
                      <a:r>
                        <a:rPr lang="es-MX" sz="2400" dirty="0">
                          <a:solidFill>
                            <a:schemeClr val="bg1"/>
                          </a:solidFill>
                          <a:latin typeface="Bebas Neue" panose="020B0604020202020204" charset="0"/>
                          <a:ea typeface="Roboto" panose="020B0604020202020204" charset="0"/>
                        </a:rPr>
                        <a:t>Bus interno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schemeClr>
                    </a:solidFill>
                  </a:tcPr>
                </a:tc>
                <a:tc>
                  <a:txBody>
                    <a:bodyPr/>
                    <a:lstStyle/>
                    <a:p>
                      <a:pPr marL="0" indent="0" algn="l">
                        <a:buClr>
                          <a:schemeClr val="bg2"/>
                        </a:buClr>
                        <a:buFont typeface="Roboto" panose="020B0604020202020204" charset="0"/>
                        <a:buNone/>
                      </a:pPr>
                      <a:r>
                        <a:rPr lang="es-MX" sz="1600" dirty="0">
                          <a:solidFill>
                            <a:schemeClr val="tx1"/>
                          </a:solidFill>
                          <a:latin typeface="Roboto" panose="020B0604020202020204" charset="0"/>
                          <a:ea typeface="Roboto" panose="020B0604020202020204" charset="0"/>
                        </a:rPr>
                        <a:t>Este mueve datos entre los componentes internos del microprocesador.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extLst>
                  <a:ext uri="{0D108BD9-81ED-4DB2-BD59-A6C34878D82A}">
                    <a16:rowId xmlns:a16="http://schemas.microsoft.com/office/drawing/2014/main" val="3280642744"/>
                  </a:ext>
                </a:extLst>
              </a:tr>
              <a:tr h="1012474">
                <a:tc>
                  <a:txBody>
                    <a:bodyPr/>
                    <a:lstStyle/>
                    <a:p>
                      <a:pPr marL="0" indent="0" algn="ctr">
                        <a:buClr>
                          <a:schemeClr val="bg2"/>
                        </a:buClr>
                        <a:buFont typeface="Roboto" panose="020B0604020202020204" charset="0"/>
                        <a:buNone/>
                      </a:pPr>
                      <a:r>
                        <a:rPr lang="es-MX" sz="2400" dirty="0">
                          <a:solidFill>
                            <a:schemeClr val="bg1"/>
                          </a:solidFill>
                          <a:latin typeface="Bebas Neue" panose="020B0604020202020204" charset="0"/>
                          <a:ea typeface="Roboto" panose="020B0604020202020204" charset="0"/>
                        </a:rPr>
                        <a:t>Bus local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schemeClr>
                    </a:solidFill>
                  </a:tcPr>
                </a:tc>
                <a:tc>
                  <a:txBody>
                    <a:bodyPr/>
                    <a:lstStyle/>
                    <a:p>
                      <a:pPr marL="0" indent="0" algn="l">
                        <a:buClr>
                          <a:schemeClr val="bg2"/>
                        </a:buClr>
                        <a:buFont typeface="Roboto" panose="020B0604020202020204" charset="0"/>
                        <a:buNone/>
                      </a:pPr>
                      <a:r>
                        <a:rPr lang="es-MX" sz="1600" dirty="0">
                          <a:solidFill>
                            <a:schemeClr val="tx1"/>
                          </a:solidFill>
                          <a:latin typeface="Roboto" panose="020B0604020202020204" charset="0"/>
                          <a:ea typeface="Roboto" panose="020B0604020202020204" charset="0"/>
                        </a:rPr>
                        <a:t>De alta velocidad, conecta el procesador a la caché, el controlador de la caché también puede acceder al bus del sistema.  Es posible conectar un dispositivo de E/S al bus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500408518"/>
                  </a:ext>
                </a:extLst>
              </a:tr>
              <a:tr h="781051">
                <a:tc>
                  <a:txBody>
                    <a:bodyPr/>
                    <a:lstStyle/>
                    <a:p>
                      <a:pPr marL="0" indent="0" algn="ctr">
                        <a:buClr>
                          <a:schemeClr val="bg2"/>
                        </a:buClr>
                        <a:buFont typeface="Roboto" panose="020B0604020202020204" charset="0"/>
                        <a:buNone/>
                      </a:pPr>
                      <a:r>
                        <a:rPr lang="es-MX" sz="2400" dirty="0">
                          <a:solidFill>
                            <a:schemeClr val="bg1"/>
                          </a:solidFill>
                          <a:latin typeface="Bebas Neue" panose="020B0604020202020204" charset="0"/>
                          <a:ea typeface="Roboto" panose="020B0604020202020204" charset="0"/>
                        </a:rPr>
                        <a:t>Bus del sistema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schemeClr>
                    </a:solidFill>
                  </a:tcPr>
                </a:tc>
                <a:tc>
                  <a:txBody>
                    <a:bodyPr/>
                    <a:lstStyle/>
                    <a:p>
                      <a:pPr marL="0" indent="0" algn="l">
                        <a:buClr>
                          <a:schemeClr val="bg2"/>
                        </a:buClr>
                        <a:buFont typeface="Roboto" panose="020B0604020202020204" charset="0"/>
                        <a:buNone/>
                      </a:pPr>
                      <a:r>
                        <a:rPr lang="es-MX" sz="1600" dirty="0">
                          <a:solidFill>
                            <a:schemeClr val="tx1"/>
                          </a:solidFill>
                          <a:latin typeface="Roboto" panose="020B0604020202020204" charset="0"/>
                          <a:ea typeface="Roboto" panose="020B0604020202020204" charset="0"/>
                        </a:rPr>
                        <a:t>En el está conectada la memoria y por debajo el bus de expansión, al cual se pueden conectar una amplia diversidad de dispositivos.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extLst>
                  <a:ext uri="{0D108BD9-81ED-4DB2-BD59-A6C34878D82A}">
                    <a16:rowId xmlns:a16="http://schemas.microsoft.com/office/drawing/2014/main" val="3009312796"/>
                  </a:ext>
                </a:extLst>
              </a:tr>
              <a:tr h="433917">
                <a:tc>
                  <a:txBody>
                    <a:bodyPr/>
                    <a:lstStyle/>
                    <a:p>
                      <a:pPr marL="0" indent="0" algn="ctr">
                        <a:buClr>
                          <a:schemeClr val="bg2"/>
                        </a:buClr>
                        <a:buFont typeface="Roboto" panose="020B0604020202020204" charset="0"/>
                        <a:buNone/>
                      </a:pPr>
                      <a:r>
                        <a:rPr lang="es-MX" sz="2400" dirty="0">
                          <a:solidFill>
                            <a:schemeClr val="bg1"/>
                          </a:solidFill>
                          <a:latin typeface="Bebas Neue" panose="020B0604020202020204" charset="0"/>
                          <a:ea typeface="Roboto" panose="020B0604020202020204" charset="0"/>
                        </a:rPr>
                        <a:t>Bus de expansión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schemeClr>
                    </a:solidFill>
                  </a:tcPr>
                </a:tc>
                <a:tc>
                  <a:txBody>
                    <a:bodyPr/>
                    <a:lstStyle/>
                    <a:p>
                      <a:pPr marL="0" indent="0" algn="l">
                        <a:buClr>
                          <a:schemeClr val="bg2"/>
                        </a:buClr>
                        <a:buFont typeface="Roboto" panose="020B0604020202020204" charset="0"/>
                        <a:buNone/>
                      </a:pPr>
                      <a:r>
                        <a:rPr lang="es-MX" sz="1600" dirty="0">
                          <a:solidFill>
                            <a:schemeClr val="tx1"/>
                          </a:solidFill>
                          <a:latin typeface="Roboto" panose="020B0604020202020204" charset="0"/>
                          <a:ea typeface="Roboto" panose="020B0604020202020204" charset="0"/>
                        </a:rPr>
                        <a:t>Más lento conectado mediante otro adaptador.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533358624"/>
                  </a:ext>
                </a:extLst>
              </a:tr>
              <a:tr h="549629">
                <a:tc>
                  <a:txBody>
                    <a:bodyPr/>
                    <a:lstStyle/>
                    <a:p>
                      <a:pPr marL="0" indent="0" algn="ctr">
                        <a:buClr>
                          <a:schemeClr val="bg2"/>
                        </a:buClr>
                        <a:buFont typeface="Roboto" panose="020B0604020202020204" charset="0"/>
                        <a:buNone/>
                      </a:pPr>
                      <a:r>
                        <a:rPr lang="es-MX" sz="2400" dirty="0">
                          <a:solidFill>
                            <a:schemeClr val="bg1"/>
                          </a:solidFill>
                          <a:latin typeface="Bebas Neue" panose="020B0604020202020204" charset="0"/>
                          <a:ea typeface="Roboto" panose="020B0604020202020204" charset="0"/>
                        </a:rPr>
                        <a:t>Bus externo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schemeClr>
                    </a:solidFill>
                  </a:tcPr>
                </a:tc>
                <a:tc>
                  <a:txBody>
                    <a:bodyPr/>
                    <a:lstStyle/>
                    <a:p>
                      <a:pPr marL="0" indent="0" algn="l">
                        <a:buClr>
                          <a:schemeClr val="bg2"/>
                        </a:buClr>
                        <a:buFont typeface="Roboto" panose="020B0604020202020204" charset="0"/>
                        <a:buNone/>
                      </a:pPr>
                      <a:r>
                        <a:rPr lang="es-MX" sz="1600" dirty="0">
                          <a:solidFill>
                            <a:schemeClr val="tx1"/>
                          </a:solidFill>
                          <a:latin typeface="Roboto" panose="020B0604020202020204" charset="0"/>
                          <a:ea typeface="Roboto" panose="020B0604020202020204" charset="0"/>
                        </a:rPr>
                        <a:t>Se utiliza para comunicar el procesador y otras partes, como periféricos y memoria.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schemeClr>
                    </a:solidFill>
                  </a:tcPr>
                </a:tc>
                <a:extLst>
                  <a:ext uri="{0D108BD9-81ED-4DB2-BD59-A6C34878D82A}">
                    <a16:rowId xmlns:a16="http://schemas.microsoft.com/office/drawing/2014/main" val="465336101"/>
                  </a:ext>
                </a:extLst>
              </a:tr>
            </a:tbl>
          </a:graphicData>
        </a:graphic>
      </p:graphicFrame>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s-MX" dirty="0"/>
              <a:t>1.2.4.3 Jerarquías de buses</a:t>
            </a:r>
            <a:endParaRPr dirty="0"/>
          </a:p>
        </p:txBody>
      </p:sp>
      <p:pic>
        <p:nvPicPr>
          <p:cNvPr id="3074" name="Picture 2" descr="Buses">
            <a:extLst>
              <a:ext uri="{FF2B5EF4-FFF2-40B4-BE49-F238E27FC236}">
                <a16:creationId xmlns:a16="http://schemas.microsoft.com/office/drawing/2014/main" id="{2D022715-6917-462B-9F49-B1D5764001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899" b="5913"/>
          <a:stretch/>
        </p:blipFill>
        <p:spPr bwMode="auto">
          <a:xfrm>
            <a:off x="1533525" y="1115650"/>
            <a:ext cx="6076950" cy="3401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5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0"/>
                                        <p:tgtEl>
                                          <p:spTgt spid="7"/>
                                        </p:tgtEl>
                                        <p:attrNameLst>
                                          <p:attrName>ppt_y</p:attrName>
                                        </p:attrNameLst>
                                      </p:cBhvr>
                                      <p:tavLst>
                                        <p:tav tm="0">
                                          <p:val>
                                            <p:strVal val="ppt_y"/>
                                          </p:val>
                                        </p:tav>
                                        <p:tav tm="100000">
                                          <p:val>
                                            <p:strVal val="ppt_y+.1"/>
                                          </p:val>
                                        </p:tav>
                                      </p:tavLst>
                                    </p:anim>
                                    <p:set>
                                      <p:cBhvr>
                                        <p:cTn id="9" dur="1" fill="hold">
                                          <p:stCondLst>
                                            <p:cond delay="999"/>
                                          </p:stCondLst>
                                        </p:cTn>
                                        <p:tgtEl>
                                          <p:spTgt spid="7"/>
                                        </p:tgtEl>
                                        <p:attrNameLst>
                                          <p:attrName>style.visibility</p:attrName>
                                        </p:attrNameLst>
                                      </p:cBhvr>
                                      <p:to>
                                        <p:strVal val="hidden"/>
                                      </p:to>
                                    </p:set>
                                  </p:childTnLst>
                                </p:cTn>
                              </p:par>
                              <p:par>
                                <p:cTn id="10" presetID="42" presetClass="entr" presetSubtype="0" fill="hold" nodeType="with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1000"/>
                                        <p:tgtEl>
                                          <p:spTgt spid="3074"/>
                                        </p:tgtEl>
                                      </p:cBhvr>
                                    </p:animEffect>
                                    <p:anim calcmode="lin" valueType="num">
                                      <p:cBhvr>
                                        <p:cTn id="13" dur="1000" fill="hold"/>
                                        <p:tgtEl>
                                          <p:spTgt spid="3074"/>
                                        </p:tgtEl>
                                        <p:attrNameLst>
                                          <p:attrName>ppt_x</p:attrName>
                                        </p:attrNameLst>
                                      </p:cBhvr>
                                      <p:tavLst>
                                        <p:tav tm="0">
                                          <p:val>
                                            <p:strVal val="#ppt_x"/>
                                          </p:val>
                                        </p:tav>
                                        <p:tav tm="100000">
                                          <p:val>
                                            <p:strVal val="#ppt_x"/>
                                          </p:val>
                                        </p:tav>
                                      </p:tavLst>
                                    </p:anim>
                                    <p:anim calcmode="lin" valueType="num">
                                      <p:cBhvr>
                                        <p:cTn id="14"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52"/>
          <p:cNvSpPr txBox="1">
            <a:spLocks noGrp="1"/>
          </p:cNvSpPr>
          <p:nvPr>
            <p:ph type="body" idx="1"/>
          </p:nvPr>
        </p:nvSpPr>
        <p:spPr>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s-MX" sz="1600" dirty="0">
                <a:uFill>
                  <a:noFill/>
                </a:uFill>
              </a:rPr>
              <a:t>Una interrupción es una señal recibida por el procesador de una computadora, que indica que debe suspender el curso de ejecución actual y pasar a ejecutar código específico para tratar esta situación. Las interrupciones son generadas por los dispositivos periféricos habilitando una señal del CPU para solicitar su atención.</a:t>
            </a: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r>
              <a:rPr lang="es-MX" sz="2400" dirty="0">
                <a:solidFill>
                  <a:schemeClr val="bg2"/>
                </a:solidFill>
                <a:uFill>
                  <a:noFill/>
                </a:uFill>
                <a:latin typeface="Bebas Neue" panose="020B0604020202020204" charset="0"/>
              </a:rPr>
              <a:t>Procesamiento de una interrupción</a:t>
            </a: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endParaRPr lang="es-MX" sz="1600" dirty="0">
              <a:uFill>
                <a:noFill/>
              </a:uFill>
            </a:endParaRPr>
          </a:p>
        </p:txBody>
      </p:sp>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1.2.5 </a:t>
            </a:r>
            <a:r>
              <a:rPr lang="es-MX" dirty="0"/>
              <a:t>Interrupciones</a:t>
            </a:r>
            <a:endParaRPr dirty="0"/>
          </a:p>
        </p:txBody>
      </p:sp>
      <p:graphicFrame>
        <p:nvGraphicFramePr>
          <p:cNvPr id="2" name="Diagrama 1">
            <a:extLst>
              <a:ext uri="{FF2B5EF4-FFF2-40B4-BE49-F238E27FC236}">
                <a16:creationId xmlns:a16="http://schemas.microsoft.com/office/drawing/2014/main" id="{95539410-4E14-4490-BBD3-8673501E75DA}"/>
              </a:ext>
            </a:extLst>
          </p:cNvPr>
          <p:cNvGraphicFramePr/>
          <p:nvPr>
            <p:extLst>
              <p:ext uri="{D42A27DB-BD31-4B8C-83A1-F6EECF244321}">
                <p14:modId xmlns:p14="http://schemas.microsoft.com/office/powerpoint/2010/main" val="1469168532"/>
              </p:ext>
            </p:extLst>
          </p:nvPr>
        </p:nvGraphicFramePr>
        <p:xfrm>
          <a:off x="720000" y="1561915"/>
          <a:ext cx="7704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84323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3" name="Google Shape;2973;p52"/>
          <p:cNvSpPr txBox="1">
            <a:spLocks noGrp="1"/>
          </p:cNvSpPr>
          <p:nvPr>
            <p:ph type="body" idx="1"/>
          </p:nvPr>
        </p:nvSpPr>
        <p:spPr>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s-MX" sz="2400" dirty="0">
                <a:solidFill>
                  <a:schemeClr val="bg2"/>
                </a:solidFill>
                <a:uFill>
                  <a:noFill/>
                </a:uFill>
                <a:latin typeface="Bebas Neue" panose="020B0604020202020204" charset="0"/>
              </a:rPr>
              <a:t>Interrupciones de hardware</a:t>
            </a:r>
            <a:endParaRPr lang="es-MX" sz="1600" dirty="0">
              <a:uFill>
                <a:noFill/>
              </a:uFill>
            </a:endParaRPr>
          </a:p>
          <a:p>
            <a:pPr marL="0" lvl="0" indent="0" algn="just" rtl="0">
              <a:lnSpc>
                <a:spcPct val="100000"/>
              </a:lnSpc>
              <a:spcBef>
                <a:spcPts val="0"/>
              </a:spcBef>
              <a:spcAft>
                <a:spcPts val="0"/>
              </a:spcAft>
              <a:buNone/>
            </a:pPr>
            <a:r>
              <a:rPr lang="es-MX" sz="1600" dirty="0">
                <a:uFill>
                  <a:noFill/>
                </a:uFill>
              </a:rPr>
              <a:t>Estas son asíncronas a la ejecución del procesador, es decir, se pueden producir en cualquier momento independientemente de lo que esté haciendo el CPU.</a:t>
            </a: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r>
              <a:rPr lang="es-MX" sz="2400" dirty="0">
                <a:solidFill>
                  <a:schemeClr val="bg2"/>
                </a:solidFill>
                <a:uFill>
                  <a:noFill/>
                </a:uFill>
                <a:latin typeface="Bebas Neue" panose="020B0604020202020204" charset="0"/>
              </a:rPr>
              <a:t>Excepciones</a:t>
            </a:r>
            <a:endParaRPr lang="es-MX" sz="1600" dirty="0">
              <a:uFill>
                <a:noFill/>
              </a:uFill>
            </a:endParaRPr>
          </a:p>
          <a:p>
            <a:pPr marL="0" lvl="0" indent="0" algn="just" rtl="0">
              <a:lnSpc>
                <a:spcPct val="100000"/>
              </a:lnSpc>
              <a:spcBef>
                <a:spcPts val="0"/>
              </a:spcBef>
              <a:spcAft>
                <a:spcPts val="0"/>
              </a:spcAft>
              <a:buNone/>
            </a:pPr>
            <a:r>
              <a:rPr lang="es-MX" sz="1600" dirty="0">
                <a:uFill>
                  <a:noFill/>
                </a:uFill>
              </a:rPr>
              <a:t>Son aquellas que se producen de forma síncrona a la ejecución del procesador y por tanto podrían predecirse si se analiza con detenimiento la traza del programa que en ese momento estaba siendo ejecutado en la CPU.</a:t>
            </a:r>
          </a:p>
          <a:p>
            <a:pPr marL="0" lvl="0" indent="0" algn="just" rtl="0">
              <a:lnSpc>
                <a:spcPct val="100000"/>
              </a:lnSpc>
              <a:spcBef>
                <a:spcPts val="0"/>
              </a:spcBef>
              <a:spcAft>
                <a:spcPts val="0"/>
              </a:spcAft>
              <a:buNone/>
            </a:pPr>
            <a:endParaRPr lang="es-MX" sz="1600" dirty="0">
              <a:uFill>
                <a:noFill/>
              </a:uFill>
            </a:endParaRPr>
          </a:p>
          <a:p>
            <a:pPr marL="0" lvl="0" indent="0" algn="just" rtl="0">
              <a:lnSpc>
                <a:spcPct val="100000"/>
              </a:lnSpc>
              <a:spcBef>
                <a:spcPts val="0"/>
              </a:spcBef>
              <a:spcAft>
                <a:spcPts val="0"/>
              </a:spcAft>
              <a:buNone/>
            </a:pPr>
            <a:r>
              <a:rPr lang="es-MX" sz="2400" dirty="0">
                <a:solidFill>
                  <a:schemeClr val="bg2"/>
                </a:solidFill>
                <a:uFill>
                  <a:noFill/>
                </a:uFill>
                <a:latin typeface="Bebas Neue" panose="020B0604020202020204" charset="0"/>
              </a:rPr>
              <a:t>Interrupciones por software</a:t>
            </a:r>
            <a:endParaRPr lang="es-MX" sz="1600" dirty="0">
              <a:uFill>
                <a:noFill/>
              </a:uFill>
            </a:endParaRPr>
          </a:p>
          <a:p>
            <a:pPr marL="0" lvl="0" indent="0" algn="just" rtl="0">
              <a:lnSpc>
                <a:spcPct val="100000"/>
              </a:lnSpc>
              <a:spcBef>
                <a:spcPts val="0"/>
              </a:spcBef>
              <a:spcAft>
                <a:spcPts val="0"/>
              </a:spcAft>
              <a:buNone/>
            </a:pPr>
            <a:r>
              <a:rPr lang="es-MX" sz="1600" dirty="0">
                <a:uFill>
                  <a:noFill/>
                </a:uFill>
              </a:rPr>
              <a:t>Son aquellas generadas por un programa en ejecución. Para generarlas, existen distintas instrucciones en el código máquina que permiten producir una.</a:t>
            </a:r>
          </a:p>
          <a:p>
            <a:pPr marL="0" lvl="0" indent="0" algn="just" rtl="0">
              <a:lnSpc>
                <a:spcPct val="100000"/>
              </a:lnSpc>
              <a:spcBef>
                <a:spcPts val="0"/>
              </a:spcBef>
              <a:spcAft>
                <a:spcPts val="0"/>
              </a:spcAft>
              <a:buNone/>
            </a:pPr>
            <a:endParaRPr lang="es-MX" sz="1600" dirty="0">
              <a:uFill>
                <a:noFill/>
              </a:uFill>
            </a:endParaRPr>
          </a:p>
        </p:txBody>
      </p:sp>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s-MX" dirty="0"/>
              <a:t>Tipos de interrupciones</a:t>
            </a:r>
          </a:p>
        </p:txBody>
      </p:sp>
    </p:spTree>
    <p:extLst>
      <p:ext uri="{BB962C8B-B14F-4D97-AF65-F5344CB8AC3E}">
        <p14:creationId xmlns:p14="http://schemas.microsoft.com/office/powerpoint/2010/main" val="40291483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59"/>
        <p:cNvGrpSpPr/>
        <p:nvPr/>
      </p:nvGrpSpPr>
      <p:grpSpPr>
        <a:xfrm>
          <a:off x="0" y="0"/>
          <a:ext cx="0" cy="0"/>
          <a:chOff x="0" y="0"/>
          <a:chExt cx="0" cy="0"/>
        </a:xfrm>
      </p:grpSpPr>
      <p:sp>
        <p:nvSpPr>
          <p:cNvPr id="4" name="Rectángulo 3">
            <a:extLst>
              <a:ext uri="{FF2B5EF4-FFF2-40B4-BE49-F238E27FC236}">
                <a16:creationId xmlns:a16="http://schemas.microsoft.com/office/drawing/2014/main" id="{3D3BFF90-859D-46FB-B0E0-13803FBED318}"/>
              </a:ext>
            </a:extLst>
          </p:cNvPr>
          <p:cNvSpPr/>
          <p:nvPr/>
        </p:nvSpPr>
        <p:spPr>
          <a:xfrm>
            <a:off x="2666082" y="3690651"/>
            <a:ext cx="3844887" cy="484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Mantenimiento y Reparaciones Merida: Servicio Técnico PC">
            <a:extLst>
              <a:ext uri="{FF2B5EF4-FFF2-40B4-BE49-F238E27FC236}">
                <a16:creationId xmlns:a16="http://schemas.microsoft.com/office/drawing/2014/main" id="{02ED950E-0069-4FCD-AD99-E5202ACBC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002" y="1350914"/>
            <a:ext cx="3183996" cy="3183996"/>
          </a:xfrm>
          <a:prstGeom prst="rect">
            <a:avLst/>
          </a:prstGeom>
          <a:noFill/>
          <a:effectLst>
            <a:glow rad="127000">
              <a:schemeClr val="bg2"/>
            </a:glow>
          </a:effectLst>
          <a:extLst>
            <a:ext uri="{909E8E84-426E-40DD-AFC4-6F175D3DCCD1}">
              <a14:hiddenFill xmlns:a14="http://schemas.microsoft.com/office/drawing/2010/main">
                <a:solidFill>
                  <a:srgbClr val="FFFFFF"/>
                </a:solidFill>
              </a14:hiddenFill>
            </a:ext>
          </a:extLst>
        </p:spPr>
      </p:pic>
      <p:sp>
        <p:nvSpPr>
          <p:cNvPr id="2660" name="Google Shape;2660;p50"/>
          <p:cNvSpPr txBox="1">
            <a:spLocks noGrp="1"/>
          </p:cNvSpPr>
          <p:nvPr>
            <p:ph type="title"/>
          </p:nvPr>
        </p:nvSpPr>
        <p:spPr>
          <a:xfrm>
            <a:off x="720000" y="314175"/>
            <a:ext cx="7704000" cy="893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¡Gracias!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35"/>
          <p:cNvSpPr txBox="1">
            <a:spLocks noGrp="1"/>
          </p:cNvSpPr>
          <p:nvPr>
            <p:ph type="title" idx="2"/>
          </p:nvPr>
        </p:nvSpPr>
        <p:spPr>
          <a:xfrm>
            <a:off x="3608700" y="1212825"/>
            <a:ext cx="1926600"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1.1</a:t>
            </a:r>
            <a:endParaRPr dirty="0"/>
          </a:p>
        </p:txBody>
      </p:sp>
      <p:sp>
        <p:nvSpPr>
          <p:cNvPr id="2153" name="Google Shape;2153;p35"/>
          <p:cNvSpPr txBox="1">
            <a:spLocks noGrp="1"/>
          </p:cNvSpPr>
          <p:nvPr>
            <p:ph type="title"/>
          </p:nvPr>
        </p:nvSpPr>
        <p:spPr>
          <a:xfrm>
            <a:off x="0" y="2221500"/>
            <a:ext cx="9143999"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MODELOS DE ARQUITECTURAS DE CÓMPUTO</a:t>
            </a:r>
            <a:endParaRPr dirty="0"/>
          </a:p>
        </p:txBody>
      </p:sp>
    </p:spTree>
    <p:extLst>
      <p:ext uri="{BB962C8B-B14F-4D97-AF65-F5344CB8AC3E}">
        <p14:creationId xmlns:p14="http://schemas.microsoft.com/office/powerpoint/2010/main" val="834776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2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TABLA DE CONTENIDOS</a:t>
            </a:r>
            <a:endParaRPr dirty="0"/>
          </a:p>
        </p:txBody>
      </p:sp>
      <p:sp>
        <p:nvSpPr>
          <p:cNvPr id="1884" name="Google Shape;1884;p26"/>
          <p:cNvSpPr txBox="1">
            <a:spLocks noGrp="1"/>
          </p:cNvSpPr>
          <p:nvPr>
            <p:ph type="title" idx="8"/>
          </p:nvPr>
        </p:nvSpPr>
        <p:spPr>
          <a:xfrm>
            <a:off x="6672300" y="2868050"/>
            <a:ext cx="13683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DE MULTIPRO-CESAMIENTO</a:t>
            </a:r>
            <a:endParaRPr dirty="0"/>
          </a:p>
        </p:txBody>
      </p:sp>
      <p:sp>
        <p:nvSpPr>
          <p:cNvPr id="1885" name="Google Shape;1885;p26"/>
          <p:cNvSpPr txBox="1">
            <a:spLocks noGrp="1"/>
          </p:cNvSpPr>
          <p:nvPr>
            <p:ph type="title" idx="9"/>
          </p:nvPr>
        </p:nvSpPr>
        <p:spPr>
          <a:xfrm>
            <a:off x="683250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1.1.3</a:t>
            </a:r>
            <a:endParaRPr sz="2400" dirty="0"/>
          </a:p>
        </p:txBody>
      </p:sp>
      <p:sp>
        <p:nvSpPr>
          <p:cNvPr id="1886" name="Google Shape;1886;p26"/>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SEGMENTADAS</a:t>
            </a:r>
            <a:endParaRPr dirty="0"/>
          </a:p>
        </p:txBody>
      </p:sp>
      <p:sp>
        <p:nvSpPr>
          <p:cNvPr id="1887" name="Google Shape;1887;p26"/>
          <p:cNvSpPr txBox="1">
            <a:spLocks noGrp="1"/>
          </p:cNvSpPr>
          <p:nvPr>
            <p:ph type="title" idx="6"/>
          </p:nvPr>
        </p:nvSpPr>
        <p:spPr>
          <a:xfrm>
            <a:off x="382835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1.1.2</a:t>
            </a:r>
            <a:endParaRPr sz="2400" dirty="0"/>
          </a:p>
        </p:txBody>
      </p:sp>
      <p:sp>
        <p:nvSpPr>
          <p:cNvPr id="1889" name="Google Shape;1889;p26"/>
          <p:cNvSpPr txBox="1">
            <a:spLocks noGrp="1"/>
          </p:cNvSpPr>
          <p:nvPr>
            <p:ph type="title" idx="2"/>
          </p:nvPr>
        </p:nvSpPr>
        <p:spPr>
          <a:xfrm>
            <a:off x="720000" y="2868050"/>
            <a:ext cx="14667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CLÁSICAS</a:t>
            </a:r>
            <a:endParaRPr dirty="0"/>
          </a:p>
        </p:txBody>
      </p:sp>
      <p:sp>
        <p:nvSpPr>
          <p:cNvPr id="1890" name="Google Shape;1890;p26"/>
          <p:cNvSpPr txBox="1">
            <a:spLocks noGrp="1"/>
          </p:cNvSpPr>
          <p:nvPr>
            <p:ph type="title" idx="3"/>
          </p:nvPr>
        </p:nvSpPr>
        <p:spPr>
          <a:xfrm>
            <a:off x="878350" y="1766925"/>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1.1.1</a:t>
            </a:r>
            <a:endParaRPr sz="2400" dirty="0"/>
          </a:p>
        </p:txBody>
      </p:sp>
    </p:spTree>
    <p:extLst>
      <p:ext uri="{BB962C8B-B14F-4D97-AF65-F5344CB8AC3E}">
        <p14:creationId xmlns:p14="http://schemas.microsoft.com/office/powerpoint/2010/main" val="901895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1.1 </a:t>
            </a:r>
            <a:r>
              <a:rPr lang="pt-BR" dirty="0"/>
              <a:t>MODELOS DE ARQUITECTURAS DE CÓMPUTO</a:t>
            </a:r>
            <a:br>
              <a:rPr lang="pt-BR" dirty="0"/>
            </a:br>
            <a:endParaRPr dirty="0"/>
          </a:p>
        </p:txBody>
      </p:sp>
      <p:sp>
        <p:nvSpPr>
          <p:cNvPr id="2973" name="Google Shape;2973;p52"/>
          <p:cNvSpPr txBox="1">
            <a:spLocks noGrp="1"/>
          </p:cNvSpPr>
          <p:nvPr>
            <p:ph type="body" idx="1"/>
          </p:nvPr>
        </p:nvSpPr>
        <p:spPr>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400" dirty="0">
                <a:solidFill>
                  <a:schemeClr val="dk2"/>
                </a:solidFill>
                <a:latin typeface="Bebas Neue"/>
                <a:ea typeface="Bebas Neue"/>
                <a:cs typeface="Bebas Neue"/>
                <a:sym typeface="Bebas Neue"/>
              </a:rPr>
              <a:t>ARQUITECTURA DE COMPUTADORAS</a:t>
            </a:r>
          </a:p>
          <a:p>
            <a:pPr marL="0" lvl="0" indent="0" algn="l" rtl="0">
              <a:lnSpc>
                <a:spcPct val="100000"/>
              </a:lnSpc>
              <a:spcBef>
                <a:spcPts val="0"/>
              </a:spcBef>
              <a:spcAft>
                <a:spcPts val="0"/>
              </a:spcAft>
              <a:buNone/>
            </a:pPr>
            <a:r>
              <a:rPr lang="es-MX" sz="1600" dirty="0">
                <a:uFill>
                  <a:noFill/>
                </a:uFill>
              </a:rPr>
              <a:t>Es el diseño y la organización de un sistema para un equipo de cómputo, enfocado principalmente en la Unidad Central de Procesamiento (CPU).</a:t>
            </a:r>
            <a:r>
              <a:rPr lang="en" sz="1600" dirty="0">
                <a:uFill>
                  <a:noFill/>
                </a:uFill>
              </a:rPr>
              <a:t> </a:t>
            </a:r>
          </a:p>
          <a:p>
            <a:pPr marL="0" lvl="0" indent="0" algn="l" rtl="0">
              <a:lnSpc>
                <a:spcPct val="100000"/>
              </a:lnSpc>
              <a:spcBef>
                <a:spcPts val="0"/>
              </a:spcBef>
              <a:spcAft>
                <a:spcPts val="0"/>
              </a:spcAft>
              <a:buNone/>
            </a:pPr>
            <a:endParaRPr dirty="0"/>
          </a:p>
          <a:p>
            <a:pPr marL="0" lvl="0" indent="0" algn="l" rtl="0">
              <a:lnSpc>
                <a:spcPct val="100000"/>
              </a:lnSpc>
              <a:spcBef>
                <a:spcPts val="800"/>
              </a:spcBef>
              <a:spcAft>
                <a:spcPts val="0"/>
              </a:spcAft>
              <a:buNone/>
            </a:pPr>
            <a:r>
              <a:rPr lang="es-MX" sz="2400" dirty="0">
                <a:solidFill>
                  <a:schemeClr val="dk2"/>
                </a:solidFill>
                <a:latin typeface="Bebas Neue"/>
                <a:ea typeface="Bebas Neue"/>
                <a:cs typeface="Bebas Neue"/>
                <a:sym typeface="Bebas Neue"/>
              </a:rPr>
              <a:t>Unidad Central de Procesamiento </a:t>
            </a:r>
            <a:r>
              <a:rPr lang="en" sz="2400" dirty="0">
                <a:solidFill>
                  <a:schemeClr val="dk2"/>
                </a:solidFill>
                <a:latin typeface="Bebas Neue"/>
                <a:ea typeface="Bebas Neue"/>
                <a:cs typeface="Bebas Neue"/>
                <a:sym typeface="Bebas Neue"/>
              </a:rPr>
              <a:t>(CPU)</a:t>
            </a:r>
          </a:p>
          <a:p>
            <a:pPr marL="285750" indent="-285750">
              <a:spcBef>
                <a:spcPts val="800"/>
              </a:spcBef>
            </a:pPr>
            <a:r>
              <a:rPr lang="es-MX" sz="1600" dirty="0">
                <a:uFill>
                  <a:noFill/>
                </a:uFill>
              </a:rPr>
              <a:t>Trabaja internamente y accede a las direcciones de memoria y a los sistemas de entrada y salida.</a:t>
            </a:r>
          </a:p>
          <a:p>
            <a:pPr marL="285750" indent="-285750">
              <a:spcBef>
                <a:spcPts val="800"/>
              </a:spcBef>
            </a:pPr>
            <a:r>
              <a:rPr lang="es-MX" sz="1600" dirty="0">
                <a:uFill>
                  <a:noFill/>
                </a:uFill>
              </a:rPr>
              <a:t>Se encarga de procesar la información que le llega al equipo de cómputo.</a:t>
            </a:r>
            <a:endParaRPr lang="en" sz="1600" dirty="0">
              <a:uFill>
                <a:noFill/>
              </a:uFill>
            </a:endParaRPr>
          </a:p>
          <a:p>
            <a:pPr marL="285750" indent="-285750">
              <a:spcBef>
                <a:spcPts val="800"/>
              </a:spcBef>
            </a:pPr>
            <a:r>
              <a:rPr lang="es-MX" sz="1600" dirty="0">
                <a:uFill>
                  <a:noFill/>
                </a:uFill>
              </a:rPr>
              <a:t>Está compuesta por la memoria principal, la unidad aritmética lógica (ALU) y la unidad de control (UC).</a:t>
            </a:r>
          </a:p>
        </p:txBody>
      </p:sp>
    </p:spTree>
    <p:extLst>
      <p:ext uri="{BB962C8B-B14F-4D97-AF65-F5344CB8AC3E}">
        <p14:creationId xmlns:p14="http://schemas.microsoft.com/office/powerpoint/2010/main" val="707459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xfrm>
            <a:off x="720000" y="427192"/>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1.1.1 </a:t>
            </a:r>
            <a:r>
              <a:rPr lang="pt-BR" dirty="0"/>
              <a:t>CLÁSICAS</a:t>
            </a:r>
            <a:br>
              <a:rPr lang="pt-BR" dirty="0"/>
            </a:br>
            <a:endParaRPr dirty="0"/>
          </a:p>
        </p:txBody>
      </p:sp>
      <p:sp>
        <p:nvSpPr>
          <p:cNvPr id="2973" name="Google Shape;2973;p52"/>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s-MX" sz="1600" dirty="0">
                <a:uFill>
                  <a:noFill/>
                </a:uFill>
              </a:rPr>
              <a:t>Arquitecturas desarrolladas en las primeras computadoras electromecánicas y de tubos de vacío. </a:t>
            </a:r>
          </a:p>
          <a:p>
            <a:pPr marL="0" lvl="0" indent="0" algn="l" rtl="0">
              <a:lnSpc>
                <a:spcPct val="100000"/>
              </a:lnSpc>
              <a:spcBef>
                <a:spcPts val="0"/>
              </a:spcBef>
              <a:spcAft>
                <a:spcPts val="0"/>
              </a:spcAft>
              <a:buNone/>
            </a:pPr>
            <a:endParaRPr lang="es-MX" sz="1600" dirty="0">
              <a:uFill>
                <a:noFill/>
              </a:uFill>
            </a:endParaRPr>
          </a:p>
          <a:p>
            <a:pPr marL="0" lvl="0" indent="0" algn="l" rtl="0">
              <a:lnSpc>
                <a:spcPct val="100000"/>
              </a:lnSpc>
              <a:spcBef>
                <a:spcPts val="0"/>
              </a:spcBef>
              <a:spcAft>
                <a:spcPts val="0"/>
              </a:spcAft>
              <a:buNone/>
            </a:pPr>
            <a:r>
              <a:rPr lang="es-MX" sz="1600" dirty="0">
                <a:uFill>
                  <a:noFill/>
                </a:uFill>
              </a:rPr>
              <a:t>Hay dos arquitecturas distintas relacionadas con el uso y distribución de la memoria:</a:t>
            </a:r>
          </a:p>
        </p:txBody>
      </p:sp>
      <p:graphicFrame>
        <p:nvGraphicFramePr>
          <p:cNvPr id="62" name="Diagrama 61">
            <a:extLst>
              <a:ext uri="{FF2B5EF4-FFF2-40B4-BE49-F238E27FC236}">
                <a16:creationId xmlns:a16="http://schemas.microsoft.com/office/drawing/2014/main" id="{28E628D4-72B1-4317-920D-3DC0C6E0E8A6}"/>
              </a:ext>
            </a:extLst>
          </p:cNvPr>
          <p:cNvGraphicFramePr/>
          <p:nvPr>
            <p:extLst>
              <p:ext uri="{D42A27DB-BD31-4B8C-83A1-F6EECF244321}">
                <p14:modId xmlns:p14="http://schemas.microsoft.com/office/powerpoint/2010/main" val="2453174786"/>
              </p:ext>
            </p:extLst>
          </p:nvPr>
        </p:nvGraphicFramePr>
        <p:xfrm>
          <a:off x="991658" y="2286000"/>
          <a:ext cx="7160684" cy="2283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6154839"/>
      </p:ext>
    </p:extLst>
  </p:cSld>
  <p:clrMapOvr>
    <a:masterClrMapping/>
  </p:clrMapOvr>
</p:sld>
</file>

<file path=ppt/theme/theme1.xml><?xml version="1.0" encoding="utf-8"?>
<a:theme xmlns:a="http://schemas.openxmlformats.org/drawingml/2006/main"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4173</TotalTime>
  <Words>4222</Words>
  <Application>Microsoft Office PowerPoint</Application>
  <PresentationFormat>Presentación en pantalla (16:9)</PresentationFormat>
  <Paragraphs>464</Paragraphs>
  <Slides>59</Slides>
  <Notes>55</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59</vt:i4>
      </vt:variant>
    </vt:vector>
  </HeadingPairs>
  <TitlesOfParts>
    <vt:vector size="63" baseType="lpstr">
      <vt:lpstr>Roboto</vt:lpstr>
      <vt:lpstr>Bebas Neue</vt:lpstr>
      <vt:lpstr>Arial</vt:lpstr>
      <vt:lpstr>Computer Science Proposal by Slidesgo</vt:lpstr>
      <vt:lpstr>U1 ARQUITECTURAS DE CÓMPUTO</vt:lpstr>
      <vt:lpstr>INTRODUCCIÓN</vt:lpstr>
      <vt:lpstr>COMPUTADORA</vt:lpstr>
      <vt:lpstr>ARQUITECTURA DE COMPUTADORAS</vt:lpstr>
      <vt:lpstr>HISTORIA EN BREVE</vt:lpstr>
      <vt:lpstr>1.1</vt:lpstr>
      <vt:lpstr>TABLA DE CONTENIDOS</vt:lpstr>
      <vt:lpstr>1.1 MODELOS DE ARQUITECTURAS DE CÓMPUTO </vt:lpstr>
      <vt:lpstr>1.1.1 CLÁSICAS </vt:lpstr>
      <vt:lpstr>Arquitectura Von Neumann</vt:lpstr>
      <vt:lpstr>Modelo Harvard</vt:lpstr>
      <vt:lpstr>1.1.2 SEGMENTADAS </vt:lpstr>
      <vt:lpstr>PIPELINING (SEGMENTACIÓN DEL CAUCE)  </vt:lpstr>
      <vt:lpstr>Presentación de PowerPoint</vt:lpstr>
      <vt:lpstr>TIPOS DE CAUCES  </vt:lpstr>
      <vt:lpstr>Etapas  de CAUCE  </vt:lpstr>
      <vt:lpstr>1.1.3 De multiprocesamiento </vt:lpstr>
      <vt:lpstr>Clasificación de los CPU de multiprocesamiento</vt:lpstr>
      <vt:lpstr>Presentación de PowerPoint</vt:lpstr>
      <vt:lpstr>Presentación de PowerPoint</vt:lpstr>
      <vt:lpstr>1.2</vt:lpstr>
      <vt:lpstr>TABLA DE CONTENIDOS</vt:lpstr>
      <vt:lpstr>TABLA DE CONTENIDOS</vt:lpstr>
      <vt:lpstr>1.2 ANÁLISIS DE LOS COMPONENTES  </vt:lpstr>
      <vt:lpstr>1.2.1 ARQUITECTURAS  </vt:lpstr>
      <vt:lpstr>Presentación de PowerPoint</vt:lpstr>
      <vt:lpstr>1.2.1.1 Unidad Central de Procesamiento</vt:lpstr>
      <vt:lpstr>Características MÁS IMPORTANTES</vt:lpstr>
      <vt:lpstr>INTEL</vt:lpstr>
      <vt:lpstr>AMD</vt:lpstr>
      <vt:lpstr>1.2.1.1.1 Unidad de control</vt:lpstr>
      <vt:lpstr>Presentación de PowerPoint</vt:lpstr>
      <vt:lpstr>Presentación de PowerPoint</vt:lpstr>
      <vt:lpstr>1.2.1.2 Unidad Aritmética-Lógica (ALU)</vt:lpstr>
      <vt:lpstr>Presentación de PowerPoint</vt:lpstr>
      <vt:lpstr>Presentación de PowerPoint</vt:lpstr>
      <vt:lpstr>1.2.1.3 Registros</vt:lpstr>
      <vt:lpstr>TIPOS DE REGISTROS</vt:lpstr>
      <vt:lpstr>1.2.1.4 Buses</vt:lpstr>
      <vt:lpstr>1.2.2 Memoria  </vt:lpstr>
      <vt:lpstr>1.2.2.1 Conceptos básicos del manejo de la memoria  </vt:lpstr>
      <vt:lpstr>1.2.2.2 Memoria principal</vt:lpstr>
      <vt:lpstr>1.2.2.3 Memoria caché</vt:lpstr>
      <vt:lpstr>1.2.3 Manejo de la entrada/salida </vt:lpstr>
      <vt:lpstr>1.2.3.1 Módulos de entrada/salida</vt:lpstr>
      <vt:lpstr>1.2.3.2 entrada/salida Programada</vt:lpstr>
      <vt:lpstr>1.2.3.3 entrada/salida Mediante interrupciones</vt:lpstr>
      <vt:lpstr>1.2.3.4 Acceso directo a memoria</vt:lpstr>
      <vt:lpstr>1.2.3.5 Canales y Procesadores de Entrada/Salida</vt:lpstr>
      <vt:lpstr>1.2.4 Buses</vt:lpstr>
      <vt:lpstr>1.2.4.1 Tipos de Buses </vt:lpstr>
      <vt:lpstr>Presentación de PowerPoint</vt:lpstr>
      <vt:lpstr>Presentación de PowerPoint</vt:lpstr>
      <vt:lpstr>Presentación de PowerPoint</vt:lpstr>
      <vt:lpstr>1.2.4.2 Estructura de los buses </vt:lpstr>
      <vt:lpstr>1.2.4.3 Jerarquías de buses</vt:lpstr>
      <vt:lpstr>1.2.5 Interrupciones</vt:lpstr>
      <vt:lpstr>Tipos de interrupciones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ARQUITECTURAS DE CÓMPUTO</dc:title>
  <dc:creator>Felipe Renovato</dc:creator>
  <cp:lastModifiedBy>Felipe Renovato</cp:lastModifiedBy>
  <cp:revision>224</cp:revision>
  <dcterms:modified xsi:type="dcterms:W3CDTF">2021-06-17T22:53:17Z</dcterms:modified>
</cp:coreProperties>
</file>